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sldIdLst>
    <p:sldId id="258" r:id="rId5"/>
    <p:sldId id="271" r:id="rId6"/>
    <p:sldId id="270" r:id="rId7"/>
    <p:sldId id="264" r:id="rId8"/>
    <p:sldId id="257" r:id="rId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B8DF797B-2A32-E852-928A-E2D12B90F3FE}" v="2" dt="2023-07-20T08:21:52.177"/>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67" d="100"/>
          <a:sy n="67" d="100"/>
        </p:scale>
        <p:origin x="644" y="4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tableStyles" Target="tableStyles.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theme" Target="theme/theme1.xml"/><Relationship Id="rId2" Type="http://schemas.openxmlformats.org/officeDocument/2006/relationships/customXml" Target="../customXml/item2.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viewProps" Target="viewProps.xml"/><Relationship Id="rId5" Type="http://schemas.openxmlformats.org/officeDocument/2006/relationships/slide" Target="slides/slide1.xml"/><Relationship Id="rId15" Type="http://schemas.microsoft.com/office/2015/10/relationships/revisionInfo" Target="revisionInfo.xml"/><Relationship Id="rId10"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Lisa Hennessy" userId="S::lisa.hennessy@wbs.318education.co.uk::f85baba3-6888-421e-9d49-86c1aaf406fb" providerId="AD" clId="Web-{B8DF797B-2A32-E852-928A-E2D12B90F3FE}"/>
    <pc:docChg chg="sldOrd">
      <pc:chgData name="Lisa Hennessy" userId="S::lisa.hennessy@wbs.318education.co.uk::f85baba3-6888-421e-9d49-86c1aaf406fb" providerId="AD" clId="Web-{B8DF797B-2A32-E852-928A-E2D12B90F3FE}" dt="2023-07-20T08:21:52.177" v="1"/>
      <pc:docMkLst>
        <pc:docMk/>
      </pc:docMkLst>
      <pc:sldChg chg="ord">
        <pc:chgData name="Lisa Hennessy" userId="S::lisa.hennessy@wbs.318education.co.uk::f85baba3-6888-421e-9d49-86c1aaf406fb" providerId="AD" clId="Web-{B8DF797B-2A32-E852-928A-E2D12B90F3FE}" dt="2023-07-20T08:21:52.177" v="1"/>
        <pc:sldMkLst>
          <pc:docMk/>
          <pc:sldMk cId="809700494" sldId="270"/>
        </pc:sldMkLst>
      </pc:sldChg>
      <pc:sldChg chg="ord">
        <pc:chgData name="Lisa Hennessy" userId="S::lisa.hennessy@wbs.318education.co.uk::f85baba3-6888-421e-9d49-86c1aaf406fb" providerId="AD" clId="Web-{B8DF797B-2A32-E852-928A-E2D12B90F3FE}" dt="2023-07-20T08:21:50.396" v="0"/>
        <pc:sldMkLst>
          <pc:docMk/>
          <pc:sldMk cId="4250235563" sldId="271"/>
        </pc:sldMkLst>
      </pc:sld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596F5F-837B-4F12-AC5E-7AB8DBE105D7}"/>
              </a:ext>
            </a:extLst>
          </p:cNvPr>
          <p:cNvSpPr>
            <a:spLocks noGrp="1"/>
          </p:cNvSpPr>
          <p:nvPr>
            <p:ph type="ctrTitle"/>
          </p:nvPr>
        </p:nvSpPr>
        <p:spPr>
          <a:xfrm>
            <a:off x="1524000" y="1122363"/>
            <a:ext cx="9144000" cy="2387600"/>
          </a:xfrm>
        </p:spPr>
        <p:txBody>
          <a:bodyPr anchor="b"/>
          <a:lstStyle>
            <a:lvl1pPr algn="ctr">
              <a:defRPr sz="6000"/>
            </a:lvl1pPr>
          </a:lstStyle>
          <a:p>
            <a:r>
              <a:rPr lang="en-GB"/>
              <a:t>Click to edit Master title style</a:t>
            </a:r>
          </a:p>
        </p:txBody>
      </p:sp>
      <p:sp>
        <p:nvSpPr>
          <p:cNvPr id="3" name="Subtitle 2">
            <a:extLst>
              <a:ext uri="{FF2B5EF4-FFF2-40B4-BE49-F238E27FC236}">
                <a16:creationId xmlns:a16="http://schemas.microsoft.com/office/drawing/2014/main" id="{447961C2-DBB5-4810-BDB5-5FDAE6D61128}"/>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p>
        </p:txBody>
      </p:sp>
      <p:sp>
        <p:nvSpPr>
          <p:cNvPr id="4" name="Date Placeholder 3">
            <a:extLst>
              <a:ext uri="{FF2B5EF4-FFF2-40B4-BE49-F238E27FC236}">
                <a16:creationId xmlns:a16="http://schemas.microsoft.com/office/drawing/2014/main" id="{7A25C3BC-9537-4D2C-8F66-D8E2FAF07C28}"/>
              </a:ext>
            </a:extLst>
          </p:cNvPr>
          <p:cNvSpPr>
            <a:spLocks noGrp="1"/>
          </p:cNvSpPr>
          <p:nvPr>
            <p:ph type="dt" sz="half" idx="10"/>
          </p:nvPr>
        </p:nvSpPr>
        <p:spPr/>
        <p:txBody>
          <a:bodyPr/>
          <a:lstStyle/>
          <a:p>
            <a:fld id="{BE0F656E-0859-48A2-9E74-B6F329A4409D}" type="datetimeFigureOut">
              <a:rPr lang="en-GB" smtClean="0"/>
              <a:t>20/07/2023</a:t>
            </a:fld>
            <a:endParaRPr lang="en-GB"/>
          </a:p>
        </p:txBody>
      </p:sp>
      <p:sp>
        <p:nvSpPr>
          <p:cNvPr id="5" name="Footer Placeholder 4">
            <a:extLst>
              <a:ext uri="{FF2B5EF4-FFF2-40B4-BE49-F238E27FC236}">
                <a16:creationId xmlns:a16="http://schemas.microsoft.com/office/drawing/2014/main" id="{6A721C6B-53C1-431D-90C6-5827C17F3C65}"/>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A9D776E8-1E43-4088-A427-731066C06D78}"/>
              </a:ext>
            </a:extLst>
          </p:cNvPr>
          <p:cNvSpPr>
            <a:spLocks noGrp="1"/>
          </p:cNvSpPr>
          <p:nvPr>
            <p:ph type="sldNum" sz="quarter" idx="12"/>
          </p:nvPr>
        </p:nvSpPr>
        <p:spPr/>
        <p:txBody>
          <a:bodyPr/>
          <a:lstStyle/>
          <a:p>
            <a:fld id="{AB1FBD1A-163A-470F-8C8B-675B2E3BD60E}" type="slidenum">
              <a:rPr lang="en-GB" smtClean="0"/>
              <a:t>‹#›</a:t>
            </a:fld>
            <a:endParaRPr lang="en-GB"/>
          </a:p>
        </p:txBody>
      </p:sp>
    </p:spTree>
    <p:extLst>
      <p:ext uri="{BB962C8B-B14F-4D97-AF65-F5344CB8AC3E}">
        <p14:creationId xmlns:p14="http://schemas.microsoft.com/office/powerpoint/2010/main" val="98876227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C5F568-86EC-44AF-98BA-74454F65E4F1}"/>
              </a:ext>
            </a:extLst>
          </p:cNvPr>
          <p:cNvSpPr>
            <a:spLocks noGrp="1"/>
          </p:cNvSpPr>
          <p:nvPr>
            <p:ph type="title"/>
          </p:nvPr>
        </p:nvSpPr>
        <p:spPr/>
        <p:txBody>
          <a:bodyPr/>
          <a:lstStyle/>
          <a:p>
            <a:r>
              <a:rPr lang="en-GB"/>
              <a:t>Click to edit Master title style</a:t>
            </a:r>
          </a:p>
        </p:txBody>
      </p:sp>
      <p:sp>
        <p:nvSpPr>
          <p:cNvPr id="3" name="Vertical Text Placeholder 2">
            <a:extLst>
              <a:ext uri="{FF2B5EF4-FFF2-40B4-BE49-F238E27FC236}">
                <a16:creationId xmlns:a16="http://schemas.microsoft.com/office/drawing/2014/main" id="{92EDD14D-215B-4A9F-AB12-E4F3D42A0305}"/>
              </a:ext>
            </a:extLst>
          </p:cNvPr>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Date Placeholder 3">
            <a:extLst>
              <a:ext uri="{FF2B5EF4-FFF2-40B4-BE49-F238E27FC236}">
                <a16:creationId xmlns:a16="http://schemas.microsoft.com/office/drawing/2014/main" id="{529D31F6-4A76-4E52-81B9-5FA09E9A427A}"/>
              </a:ext>
            </a:extLst>
          </p:cNvPr>
          <p:cNvSpPr>
            <a:spLocks noGrp="1"/>
          </p:cNvSpPr>
          <p:nvPr>
            <p:ph type="dt" sz="half" idx="10"/>
          </p:nvPr>
        </p:nvSpPr>
        <p:spPr/>
        <p:txBody>
          <a:bodyPr/>
          <a:lstStyle/>
          <a:p>
            <a:fld id="{BE0F656E-0859-48A2-9E74-B6F329A4409D}" type="datetimeFigureOut">
              <a:rPr lang="en-GB" smtClean="0"/>
              <a:t>20/07/2023</a:t>
            </a:fld>
            <a:endParaRPr lang="en-GB"/>
          </a:p>
        </p:txBody>
      </p:sp>
      <p:sp>
        <p:nvSpPr>
          <p:cNvPr id="5" name="Footer Placeholder 4">
            <a:extLst>
              <a:ext uri="{FF2B5EF4-FFF2-40B4-BE49-F238E27FC236}">
                <a16:creationId xmlns:a16="http://schemas.microsoft.com/office/drawing/2014/main" id="{8BF63CBA-F289-4662-BE4A-13B4B4D6BBAA}"/>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E6AA06BC-4F51-42EF-BD5D-53ECE7899EAC}"/>
              </a:ext>
            </a:extLst>
          </p:cNvPr>
          <p:cNvSpPr>
            <a:spLocks noGrp="1"/>
          </p:cNvSpPr>
          <p:nvPr>
            <p:ph type="sldNum" sz="quarter" idx="12"/>
          </p:nvPr>
        </p:nvSpPr>
        <p:spPr/>
        <p:txBody>
          <a:bodyPr/>
          <a:lstStyle/>
          <a:p>
            <a:fld id="{AB1FBD1A-163A-470F-8C8B-675B2E3BD60E}" type="slidenum">
              <a:rPr lang="en-GB" smtClean="0"/>
              <a:t>‹#›</a:t>
            </a:fld>
            <a:endParaRPr lang="en-GB"/>
          </a:p>
        </p:txBody>
      </p:sp>
    </p:spTree>
    <p:extLst>
      <p:ext uri="{BB962C8B-B14F-4D97-AF65-F5344CB8AC3E}">
        <p14:creationId xmlns:p14="http://schemas.microsoft.com/office/powerpoint/2010/main" val="75380370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DE36F6C2-358F-4290-B45F-7040CF9F137A}"/>
              </a:ext>
            </a:extLst>
          </p:cNvPr>
          <p:cNvSpPr>
            <a:spLocks noGrp="1"/>
          </p:cNvSpPr>
          <p:nvPr>
            <p:ph type="title" orient="vert"/>
          </p:nvPr>
        </p:nvSpPr>
        <p:spPr>
          <a:xfrm>
            <a:off x="8724900" y="365125"/>
            <a:ext cx="2628900" cy="5811838"/>
          </a:xfrm>
        </p:spPr>
        <p:txBody>
          <a:bodyPr vert="eaVert"/>
          <a:lstStyle/>
          <a:p>
            <a:r>
              <a:rPr lang="en-GB"/>
              <a:t>Click to edit Master title style</a:t>
            </a:r>
          </a:p>
        </p:txBody>
      </p:sp>
      <p:sp>
        <p:nvSpPr>
          <p:cNvPr id="3" name="Vertical Text Placeholder 2">
            <a:extLst>
              <a:ext uri="{FF2B5EF4-FFF2-40B4-BE49-F238E27FC236}">
                <a16:creationId xmlns:a16="http://schemas.microsoft.com/office/drawing/2014/main" id="{BA42FF67-8BA4-47E8-A439-39B21600C36E}"/>
              </a:ext>
            </a:extLst>
          </p:cNvPr>
          <p:cNvSpPr>
            <a:spLocks noGrp="1"/>
          </p:cNvSpPr>
          <p:nvPr>
            <p:ph type="body" orient="vert" idx="1"/>
          </p:nvPr>
        </p:nvSpPr>
        <p:spPr>
          <a:xfrm>
            <a:off x="838200" y="365125"/>
            <a:ext cx="7734300" cy="5811838"/>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Date Placeholder 3">
            <a:extLst>
              <a:ext uri="{FF2B5EF4-FFF2-40B4-BE49-F238E27FC236}">
                <a16:creationId xmlns:a16="http://schemas.microsoft.com/office/drawing/2014/main" id="{6007FB1A-C87C-4B51-9479-CA7D982A2DF6}"/>
              </a:ext>
            </a:extLst>
          </p:cNvPr>
          <p:cNvSpPr>
            <a:spLocks noGrp="1"/>
          </p:cNvSpPr>
          <p:nvPr>
            <p:ph type="dt" sz="half" idx="10"/>
          </p:nvPr>
        </p:nvSpPr>
        <p:spPr/>
        <p:txBody>
          <a:bodyPr/>
          <a:lstStyle/>
          <a:p>
            <a:fld id="{BE0F656E-0859-48A2-9E74-B6F329A4409D}" type="datetimeFigureOut">
              <a:rPr lang="en-GB" smtClean="0"/>
              <a:t>20/07/2023</a:t>
            </a:fld>
            <a:endParaRPr lang="en-GB"/>
          </a:p>
        </p:txBody>
      </p:sp>
      <p:sp>
        <p:nvSpPr>
          <p:cNvPr id="5" name="Footer Placeholder 4">
            <a:extLst>
              <a:ext uri="{FF2B5EF4-FFF2-40B4-BE49-F238E27FC236}">
                <a16:creationId xmlns:a16="http://schemas.microsoft.com/office/drawing/2014/main" id="{740E4EF4-4CD3-4AF6-BA2A-198BBD656F13}"/>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FFC9AABA-BBE1-4976-B0AF-15AA74871BC1}"/>
              </a:ext>
            </a:extLst>
          </p:cNvPr>
          <p:cNvSpPr>
            <a:spLocks noGrp="1"/>
          </p:cNvSpPr>
          <p:nvPr>
            <p:ph type="sldNum" sz="quarter" idx="12"/>
          </p:nvPr>
        </p:nvSpPr>
        <p:spPr/>
        <p:txBody>
          <a:bodyPr/>
          <a:lstStyle/>
          <a:p>
            <a:fld id="{AB1FBD1A-163A-470F-8C8B-675B2E3BD60E}" type="slidenum">
              <a:rPr lang="en-GB" smtClean="0"/>
              <a:t>‹#›</a:t>
            </a:fld>
            <a:endParaRPr lang="en-GB"/>
          </a:p>
        </p:txBody>
      </p:sp>
    </p:spTree>
    <p:extLst>
      <p:ext uri="{BB962C8B-B14F-4D97-AF65-F5344CB8AC3E}">
        <p14:creationId xmlns:p14="http://schemas.microsoft.com/office/powerpoint/2010/main" val="312321699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2_Title Only">
    <p:spTree>
      <p:nvGrpSpPr>
        <p:cNvPr id="1" name=""/>
        <p:cNvGrpSpPr/>
        <p:nvPr/>
      </p:nvGrpSpPr>
      <p:grpSpPr>
        <a:xfrm>
          <a:off x="0" y="0"/>
          <a:ext cx="0" cy="0"/>
          <a:chOff x="0" y="0"/>
          <a:chExt cx="0" cy="0"/>
        </a:xfrm>
      </p:grpSpPr>
      <p:pic>
        <p:nvPicPr>
          <p:cNvPr id="5" name="Picture 3"/>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20638"/>
            <a:ext cx="12192000" cy="683736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itle 1"/>
          <p:cNvSpPr>
            <a:spLocks noGrp="1"/>
          </p:cNvSpPr>
          <p:nvPr>
            <p:ph type="title"/>
          </p:nvPr>
        </p:nvSpPr>
        <p:spPr/>
        <p:txBody>
          <a:bodyPr/>
          <a:lstStyle/>
          <a:p>
            <a:r>
              <a:rPr lang="en-US"/>
              <a:t>Click to edit Master title style</a:t>
            </a:r>
            <a:endParaRPr lang="en-GB"/>
          </a:p>
        </p:txBody>
      </p:sp>
      <p:sp>
        <p:nvSpPr>
          <p:cNvPr id="4" name="Text Placeholder 3"/>
          <p:cNvSpPr>
            <a:spLocks noGrp="1"/>
          </p:cNvSpPr>
          <p:nvPr>
            <p:ph type="body" sz="quarter" idx="10"/>
          </p:nvPr>
        </p:nvSpPr>
        <p:spPr>
          <a:xfrm>
            <a:off x="624418" y="1773238"/>
            <a:ext cx="11040533" cy="38163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2692717626"/>
      </p:ext>
    </p:extLst>
  </p:cSld>
  <p:clrMapOvr>
    <a:masterClrMapping/>
  </p:clrMapOvr>
  <p:transition spd="slow">
    <p:cove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01E379-C63A-4C6E-A065-CE4FF95C18DD}"/>
              </a:ext>
            </a:extLst>
          </p:cNvPr>
          <p:cNvSpPr>
            <a:spLocks noGrp="1"/>
          </p:cNvSpPr>
          <p:nvPr>
            <p:ph type="title"/>
          </p:nvPr>
        </p:nvSpPr>
        <p:spPr/>
        <p:txBody>
          <a:bodyPr/>
          <a:lstStyle/>
          <a:p>
            <a:r>
              <a:rPr lang="en-GB"/>
              <a:t>Click to edit Master title style</a:t>
            </a:r>
          </a:p>
        </p:txBody>
      </p:sp>
      <p:sp>
        <p:nvSpPr>
          <p:cNvPr id="3" name="Content Placeholder 2">
            <a:extLst>
              <a:ext uri="{FF2B5EF4-FFF2-40B4-BE49-F238E27FC236}">
                <a16:creationId xmlns:a16="http://schemas.microsoft.com/office/drawing/2014/main" id="{A4BB3E5C-C019-4B23-8F16-8329487B6305}"/>
              </a:ext>
            </a:extLst>
          </p:cNvPr>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Date Placeholder 3">
            <a:extLst>
              <a:ext uri="{FF2B5EF4-FFF2-40B4-BE49-F238E27FC236}">
                <a16:creationId xmlns:a16="http://schemas.microsoft.com/office/drawing/2014/main" id="{270C2DEB-D94A-4357-A132-EC4382BF057D}"/>
              </a:ext>
            </a:extLst>
          </p:cNvPr>
          <p:cNvSpPr>
            <a:spLocks noGrp="1"/>
          </p:cNvSpPr>
          <p:nvPr>
            <p:ph type="dt" sz="half" idx="10"/>
          </p:nvPr>
        </p:nvSpPr>
        <p:spPr/>
        <p:txBody>
          <a:bodyPr/>
          <a:lstStyle/>
          <a:p>
            <a:fld id="{BE0F656E-0859-48A2-9E74-B6F329A4409D}" type="datetimeFigureOut">
              <a:rPr lang="en-GB" smtClean="0"/>
              <a:t>20/07/2023</a:t>
            </a:fld>
            <a:endParaRPr lang="en-GB"/>
          </a:p>
        </p:txBody>
      </p:sp>
      <p:sp>
        <p:nvSpPr>
          <p:cNvPr id="5" name="Footer Placeholder 4">
            <a:extLst>
              <a:ext uri="{FF2B5EF4-FFF2-40B4-BE49-F238E27FC236}">
                <a16:creationId xmlns:a16="http://schemas.microsoft.com/office/drawing/2014/main" id="{E9B4276E-68C7-4BA1-B594-DF4BD5611DD9}"/>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8953DE79-5C24-4302-9B58-981898C38818}"/>
              </a:ext>
            </a:extLst>
          </p:cNvPr>
          <p:cNvSpPr>
            <a:spLocks noGrp="1"/>
          </p:cNvSpPr>
          <p:nvPr>
            <p:ph type="sldNum" sz="quarter" idx="12"/>
          </p:nvPr>
        </p:nvSpPr>
        <p:spPr/>
        <p:txBody>
          <a:bodyPr/>
          <a:lstStyle/>
          <a:p>
            <a:fld id="{AB1FBD1A-163A-470F-8C8B-675B2E3BD60E}" type="slidenum">
              <a:rPr lang="en-GB" smtClean="0"/>
              <a:t>‹#›</a:t>
            </a:fld>
            <a:endParaRPr lang="en-GB"/>
          </a:p>
        </p:txBody>
      </p:sp>
    </p:spTree>
    <p:extLst>
      <p:ext uri="{BB962C8B-B14F-4D97-AF65-F5344CB8AC3E}">
        <p14:creationId xmlns:p14="http://schemas.microsoft.com/office/powerpoint/2010/main" val="196801206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D18863-E670-4D3C-BE0F-1B60DC16B10F}"/>
              </a:ext>
            </a:extLst>
          </p:cNvPr>
          <p:cNvSpPr>
            <a:spLocks noGrp="1"/>
          </p:cNvSpPr>
          <p:nvPr>
            <p:ph type="title"/>
          </p:nvPr>
        </p:nvSpPr>
        <p:spPr>
          <a:xfrm>
            <a:off x="831850" y="1709738"/>
            <a:ext cx="10515600" cy="2852737"/>
          </a:xfrm>
        </p:spPr>
        <p:txBody>
          <a:bodyPr anchor="b"/>
          <a:lstStyle>
            <a:lvl1pPr>
              <a:defRPr sz="6000"/>
            </a:lvl1pPr>
          </a:lstStyle>
          <a:p>
            <a:r>
              <a:rPr lang="en-GB"/>
              <a:t>Click to edit Master title style</a:t>
            </a:r>
          </a:p>
        </p:txBody>
      </p:sp>
      <p:sp>
        <p:nvSpPr>
          <p:cNvPr id="3" name="Text Placeholder 2">
            <a:extLst>
              <a:ext uri="{FF2B5EF4-FFF2-40B4-BE49-F238E27FC236}">
                <a16:creationId xmlns:a16="http://schemas.microsoft.com/office/drawing/2014/main" id="{DD72F59E-FF62-4FBB-90B5-8D1BC398A9E2}"/>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t>Click to edit Master text styles</a:t>
            </a:r>
          </a:p>
        </p:txBody>
      </p:sp>
      <p:sp>
        <p:nvSpPr>
          <p:cNvPr id="4" name="Date Placeholder 3">
            <a:extLst>
              <a:ext uri="{FF2B5EF4-FFF2-40B4-BE49-F238E27FC236}">
                <a16:creationId xmlns:a16="http://schemas.microsoft.com/office/drawing/2014/main" id="{69C3B356-CE62-4DFD-8DB4-397A3693E632}"/>
              </a:ext>
            </a:extLst>
          </p:cNvPr>
          <p:cNvSpPr>
            <a:spLocks noGrp="1"/>
          </p:cNvSpPr>
          <p:nvPr>
            <p:ph type="dt" sz="half" idx="10"/>
          </p:nvPr>
        </p:nvSpPr>
        <p:spPr/>
        <p:txBody>
          <a:bodyPr/>
          <a:lstStyle/>
          <a:p>
            <a:fld id="{BE0F656E-0859-48A2-9E74-B6F329A4409D}" type="datetimeFigureOut">
              <a:rPr lang="en-GB" smtClean="0"/>
              <a:t>20/07/2023</a:t>
            </a:fld>
            <a:endParaRPr lang="en-GB"/>
          </a:p>
        </p:txBody>
      </p:sp>
      <p:sp>
        <p:nvSpPr>
          <p:cNvPr id="5" name="Footer Placeholder 4">
            <a:extLst>
              <a:ext uri="{FF2B5EF4-FFF2-40B4-BE49-F238E27FC236}">
                <a16:creationId xmlns:a16="http://schemas.microsoft.com/office/drawing/2014/main" id="{405F706A-753E-47D6-BC11-DEFC0B6DBC56}"/>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CA190009-BA9F-46D4-A251-226527C419B6}"/>
              </a:ext>
            </a:extLst>
          </p:cNvPr>
          <p:cNvSpPr>
            <a:spLocks noGrp="1"/>
          </p:cNvSpPr>
          <p:nvPr>
            <p:ph type="sldNum" sz="quarter" idx="12"/>
          </p:nvPr>
        </p:nvSpPr>
        <p:spPr/>
        <p:txBody>
          <a:bodyPr/>
          <a:lstStyle/>
          <a:p>
            <a:fld id="{AB1FBD1A-163A-470F-8C8B-675B2E3BD60E}" type="slidenum">
              <a:rPr lang="en-GB" smtClean="0"/>
              <a:t>‹#›</a:t>
            </a:fld>
            <a:endParaRPr lang="en-GB"/>
          </a:p>
        </p:txBody>
      </p:sp>
    </p:spTree>
    <p:extLst>
      <p:ext uri="{BB962C8B-B14F-4D97-AF65-F5344CB8AC3E}">
        <p14:creationId xmlns:p14="http://schemas.microsoft.com/office/powerpoint/2010/main" val="62255236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FFE83B-66D2-486C-B07F-2FCEFD805E57}"/>
              </a:ext>
            </a:extLst>
          </p:cNvPr>
          <p:cNvSpPr>
            <a:spLocks noGrp="1"/>
          </p:cNvSpPr>
          <p:nvPr>
            <p:ph type="title"/>
          </p:nvPr>
        </p:nvSpPr>
        <p:spPr/>
        <p:txBody>
          <a:bodyPr/>
          <a:lstStyle/>
          <a:p>
            <a:r>
              <a:rPr lang="en-GB"/>
              <a:t>Click to edit Master title style</a:t>
            </a:r>
          </a:p>
        </p:txBody>
      </p:sp>
      <p:sp>
        <p:nvSpPr>
          <p:cNvPr id="3" name="Content Placeholder 2">
            <a:extLst>
              <a:ext uri="{FF2B5EF4-FFF2-40B4-BE49-F238E27FC236}">
                <a16:creationId xmlns:a16="http://schemas.microsoft.com/office/drawing/2014/main" id="{77BED822-74E9-446D-B3C7-762E88F3E4CD}"/>
              </a:ext>
            </a:extLst>
          </p:cNvPr>
          <p:cNvSpPr>
            <a:spLocks noGrp="1"/>
          </p:cNvSpPr>
          <p:nvPr>
            <p:ph sz="half" idx="1"/>
          </p:nvPr>
        </p:nvSpPr>
        <p:spPr>
          <a:xfrm>
            <a:off x="838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Content Placeholder 3">
            <a:extLst>
              <a:ext uri="{FF2B5EF4-FFF2-40B4-BE49-F238E27FC236}">
                <a16:creationId xmlns:a16="http://schemas.microsoft.com/office/drawing/2014/main" id="{46DC17E7-A9CC-4E7B-8F74-1F8D58EF72F6}"/>
              </a:ext>
            </a:extLst>
          </p:cNvPr>
          <p:cNvSpPr>
            <a:spLocks noGrp="1"/>
          </p:cNvSpPr>
          <p:nvPr>
            <p:ph sz="half" idx="2"/>
          </p:nvPr>
        </p:nvSpPr>
        <p:spPr>
          <a:xfrm>
            <a:off x="6172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5" name="Date Placeholder 4">
            <a:extLst>
              <a:ext uri="{FF2B5EF4-FFF2-40B4-BE49-F238E27FC236}">
                <a16:creationId xmlns:a16="http://schemas.microsoft.com/office/drawing/2014/main" id="{C2721524-4BF9-44EC-B4D9-67B2D7A5010E}"/>
              </a:ext>
            </a:extLst>
          </p:cNvPr>
          <p:cNvSpPr>
            <a:spLocks noGrp="1"/>
          </p:cNvSpPr>
          <p:nvPr>
            <p:ph type="dt" sz="half" idx="10"/>
          </p:nvPr>
        </p:nvSpPr>
        <p:spPr/>
        <p:txBody>
          <a:bodyPr/>
          <a:lstStyle/>
          <a:p>
            <a:fld id="{BE0F656E-0859-48A2-9E74-B6F329A4409D}" type="datetimeFigureOut">
              <a:rPr lang="en-GB" smtClean="0"/>
              <a:t>20/07/2023</a:t>
            </a:fld>
            <a:endParaRPr lang="en-GB"/>
          </a:p>
        </p:txBody>
      </p:sp>
      <p:sp>
        <p:nvSpPr>
          <p:cNvPr id="6" name="Footer Placeholder 5">
            <a:extLst>
              <a:ext uri="{FF2B5EF4-FFF2-40B4-BE49-F238E27FC236}">
                <a16:creationId xmlns:a16="http://schemas.microsoft.com/office/drawing/2014/main" id="{72EE6F51-D1E3-49CE-8A19-C81F4507EB0B}"/>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661B2858-4BD0-40BE-A604-C6DF3EF76C1E}"/>
              </a:ext>
            </a:extLst>
          </p:cNvPr>
          <p:cNvSpPr>
            <a:spLocks noGrp="1"/>
          </p:cNvSpPr>
          <p:nvPr>
            <p:ph type="sldNum" sz="quarter" idx="12"/>
          </p:nvPr>
        </p:nvSpPr>
        <p:spPr/>
        <p:txBody>
          <a:bodyPr/>
          <a:lstStyle/>
          <a:p>
            <a:fld id="{AB1FBD1A-163A-470F-8C8B-675B2E3BD60E}" type="slidenum">
              <a:rPr lang="en-GB" smtClean="0"/>
              <a:t>‹#›</a:t>
            </a:fld>
            <a:endParaRPr lang="en-GB"/>
          </a:p>
        </p:txBody>
      </p:sp>
    </p:spTree>
    <p:extLst>
      <p:ext uri="{BB962C8B-B14F-4D97-AF65-F5344CB8AC3E}">
        <p14:creationId xmlns:p14="http://schemas.microsoft.com/office/powerpoint/2010/main" val="413644080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CBAD4D-B4BF-4511-A085-AFD7AC0CA4B2}"/>
              </a:ext>
            </a:extLst>
          </p:cNvPr>
          <p:cNvSpPr>
            <a:spLocks noGrp="1"/>
          </p:cNvSpPr>
          <p:nvPr>
            <p:ph type="title"/>
          </p:nvPr>
        </p:nvSpPr>
        <p:spPr>
          <a:xfrm>
            <a:off x="839788" y="365125"/>
            <a:ext cx="10515600" cy="1325563"/>
          </a:xfrm>
        </p:spPr>
        <p:txBody>
          <a:bodyPr/>
          <a:lstStyle/>
          <a:p>
            <a:r>
              <a:rPr lang="en-GB"/>
              <a:t>Click to edit Master title style</a:t>
            </a:r>
          </a:p>
        </p:txBody>
      </p:sp>
      <p:sp>
        <p:nvSpPr>
          <p:cNvPr id="3" name="Text Placeholder 2">
            <a:extLst>
              <a:ext uri="{FF2B5EF4-FFF2-40B4-BE49-F238E27FC236}">
                <a16:creationId xmlns:a16="http://schemas.microsoft.com/office/drawing/2014/main" id="{E42DB462-EDB0-40C9-A607-45D8241AE8D8}"/>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a:extLst>
              <a:ext uri="{FF2B5EF4-FFF2-40B4-BE49-F238E27FC236}">
                <a16:creationId xmlns:a16="http://schemas.microsoft.com/office/drawing/2014/main" id="{6C6B857E-4F2D-425F-9CEC-834BCF87B2DE}"/>
              </a:ext>
            </a:extLst>
          </p:cNvPr>
          <p:cNvSpPr>
            <a:spLocks noGrp="1"/>
          </p:cNvSpPr>
          <p:nvPr>
            <p:ph sz="half" idx="2"/>
          </p:nvPr>
        </p:nvSpPr>
        <p:spPr>
          <a:xfrm>
            <a:off x="839788" y="2505075"/>
            <a:ext cx="5157787"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5" name="Text Placeholder 4">
            <a:extLst>
              <a:ext uri="{FF2B5EF4-FFF2-40B4-BE49-F238E27FC236}">
                <a16:creationId xmlns:a16="http://schemas.microsoft.com/office/drawing/2014/main" id="{33E059F9-C849-4856-88F2-78FC55661235}"/>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a:extLst>
              <a:ext uri="{FF2B5EF4-FFF2-40B4-BE49-F238E27FC236}">
                <a16:creationId xmlns:a16="http://schemas.microsoft.com/office/drawing/2014/main" id="{79A76EE3-1055-4693-8AC3-CD3893990BEE}"/>
              </a:ext>
            </a:extLst>
          </p:cNvPr>
          <p:cNvSpPr>
            <a:spLocks noGrp="1"/>
          </p:cNvSpPr>
          <p:nvPr>
            <p:ph sz="quarter" idx="4"/>
          </p:nvPr>
        </p:nvSpPr>
        <p:spPr>
          <a:xfrm>
            <a:off x="6172200" y="2505075"/>
            <a:ext cx="5183188"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7" name="Date Placeholder 6">
            <a:extLst>
              <a:ext uri="{FF2B5EF4-FFF2-40B4-BE49-F238E27FC236}">
                <a16:creationId xmlns:a16="http://schemas.microsoft.com/office/drawing/2014/main" id="{89E486A7-C61F-41CC-B9DE-F0FD192BB202}"/>
              </a:ext>
            </a:extLst>
          </p:cNvPr>
          <p:cNvSpPr>
            <a:spLocks noGrp="1"/>
          </p:cNvSpPr>
          <p:nvPr>
            <p:ph type="dt" sz="half" idx="10"/>
          </p:nvPr>
        </p:nvSpPr>
        <p:spPr/>
        <p:txBody>
          <a:bodyPr/>
          <a:lstStyle/>
          <a:p>
            <a:fld id="{BE0F656E-0859-48A2-9E74-B6F329A4409D}" type="datetimeFigureOut">
              <a:rPr lang="en-GB" smtClean="0"/>
              <a:t>20/07/2023</a:t>
            </a:fld>
            <a:endParaRPr lang="en-GB"/>
          </a:p>
        </p:txBody>
      </p:sp>
      <p:sp>
        <p:nvSpPr>
          <p:cNvPr id="8" name="Footer Placeholder 7">
            <a:extLst>
              <a:ext uri="{FF2B5EF4-FFF2-40B4-BE49-F238E27FC236}">
                <a16:creationId xmlns:a16="http://schemas.microsoft.com/office/drawing/2014/main" id="{1629376B-40EA-46C2-A1C4-49F1A871B512}"/>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6A364C7B-26A1-4039-A071-24CF6293E49B}"/>
              </a:ext>
            </a:extLst>
          </p:cNvPr>
          <p:cNvSpPr>
            <a:spLocks noGrp="1"/>
          </p:cNvSpPr>
          <p:nvPr>
            <p:ph type="sldNum" sz="quarter" idx="12"/>
          </p:nvPr>
        </p:nvSpPr>
        <p:spPr/>
        <p:txBody>
          <a:bodyPr/>
          <a:lstStyle/>
          <a:p>
            <a:fld id="{AB1FBD1A-163A-470F-8C8B-675B2E3BD60E}" type="slidenum">
              <a:rPr lang="en-GB" smtClean="0"/>
              <a:t>‹#›</a:t>
            </a:fld>
            <a:endParaRPr lang="en-GB"/>
          </a:p>
        </p:txBody>
      </p:sp>
    </p:spTree>
    <p:extLst>
      <p:ext uri="{BB962C8B-B14F-4D97-AF65-F5344CB8AC3E}">
        <p14:creationId xmlns:p14="http://schemas.microsoft.com/office/powerpoint/2010/main" val="377643108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B9AE49-EEAC-4826-A433-CBB9080ED745}"/>
              </a:ext>
            </a:extLst>
          </p:cNvPr>
          <p:cNvSpPr>
            <a:spLocks noGrp="1"/>
          </p:cNvSpPr>
          <p:nvPr>
            <p:ph type="title"/>
          </p:nvPr>
        </p:nvSpPr>
        <p:spPr/>
        <p:txBody>
          <a:bodyPr/>
          <a:lstStyle/>
          <a:p>
            <a:r>
              <a:rPr lang="en-GB"/>
              <a:t>Click to edit Master title style</a:t>
            </a:r>
          </a:p>
        </p:txBody>
      </p:sp>
      <p:sp>
        <p:nvSpPr>
          <p:cNvPr id="3" name="Date Placeholder 2">
            <a:extLst>
              <a:ext uri="{FF2B5EF4-FFF2-40B4-BE49-F238E27FC236}">
                <a16:creationId xmlns:a16="http://schemas.microsoft.com/office/drawing/2014/main" id="{F7CA1052-161F-4422-AF65-5A0889E92E38}"/>
              </a:ext>
            </a:extLst>
          </p:cNvPr>
          <p:cNvSpPr>
            <a:spLocks noGrp="1"/>
          </p:cNvSpPr>
          <p:nvPr>
            <p:ph type="dt" sz="half" idx="10"/>
          </p:nvPr>
        </p:nvSpPr>
        <p:spPr/>
        <p:txBody>
          <a:bodyPr/>
          <a:lstStyle/>
          <a:p>
            <a:fld id="{BE0F656E-0859-48A2-9E74-B6F329A4409D}" type="datetimeFigureOut">
              <a:rPr lang="en-GB" smtClean="0"/>
              <a:t>20/07/2023</a:t>
            </a:fld>
            <a:endParaRPr lang="en-GB"/>
          </a:p>
        </p:txBody>
      </p:sp>
      <p:sp>
        <p:nvSpPr>
          <p:cNvPr id="4" name="Footer Placeholder 3">
            <a:extLst>
              <a:ext uri="{FF2B5EF4-FFF2-40B4-BE49-F238E27FC236}">
                <a16:creationId xmlns:a16="http://schemas.microsoft.com/office/drawing/2014/main" id="{473B41BE-5919-466D-AD73-F833E0BFA650}"/>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8272E538-C1D9-461D-9760-C2F80FAC8C2F}"/>
              </a:ext>
            </a:extLst>
          </p:cNvPr>
          <p:cNvSpPr>
            <a:spLocks noGrp="1"/>
          </p:cNvSpPr>
          <p:nvPr>
            <p:ph type="sldNum" sz="quarter" idx="12"/>
          </p:nvPr>
        </p:nvSpPr>
        <p:spPr/>
        <p:txBody>
          <a:bodyPr/>
          <a:lstStyle/>
          <a:p>
            <a:fld id="{AB1FBD1A-163A-470F-8C8B-675B2E3BD60E}" type="slidenum">
              <a:rPr lang="en-GB" smtClean="0"/>
              <a:t>‹#›</a:t>
            </a:fld>
            <a:endParaRPr lang="en-GB"/>
          </a:p>
        </p:txBody>
      </p:sp>
    </p:spTree>
    <p:extLst>
      <p:ext uri="{BB962C8B-B14F-4D97-AF65-F5344CB8AC3E}">
        <p14:creationId xmlns:p14="http://schemas.microsoft.com/office/powerpoint/2010/main" val="264773191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6FF65E54-2F1F-40A6-A951-F198C37A060A}"/>
              </a:ext>
            </a:extLst>
          </p:cNvPr>
          <p:cNvSpPr>
            <a:spLocks noGrp="1"/>
          </p:cNvSpPr>
          <p:nvPr>
            <p:ph type="dt" sz="half" idx="10"/>
          </p:nvPr>
        </p:nvSpPr>
        <p:spPr/>
        <p:txBody>
          <a:bodyPr/>
          <a:lstStyle/>
          <a:p>
            <a:fld id="{BE0F656E-0859-48A2-9E74-B6F329A4409D}" type="datetimeFigureOut">
              <a:rPr lang="en-GB" smtClean="0"/>
              <a:t>20/07/2023</a:t>
            </a:fld>
            <a:endParaRPr lang="en-GB"/>
          </a:p>
        </p:txBody>
      </p:sp>
      <p:sp>
        <p:nvSpPr>
          <p:cNvPr id="3" name="Footer Placeholder 2">
            <a:extLst>
              <a:ext uri="{FF2B5EF4-FFF2-40B4-BE49-F238E27FC236}">
                <a16:creationId xmlns:a16="http://schemas.microsoft.com/office/drawing/2014/main" id="{F003CB0A-6C22-4B82-8B33-1F57B209FC13}"/>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30A6F084-D8E9-403E-A726-606F0D77E333}"/>
              </a:ext>
            </a:extLst>
          </p:cNvPr>
          <p:cNvSpPr>
            <a:spLocks noGrp="1"/>
          </p:cNvSpPr>
          <p:nvPr>
            <p:ph type="sldNum" sz="quarter" idx="12"/>
          </p:nvPr>
        </p:nvSpPr>
        <p:spPr/>
        <p:txBody>
          <a:bodyPr/>
          <a:lstStyle/>
          <a:p>
            <a:fld id="{AB1FBD1A-163A-470F-8C8B-675B2E3BD60E}" type="slidenum">
              <a:rPr lang="en-GB" smtClean="0"/>
              <a:t>‹#›</a:t>
            </a:fld>
            <a:endParaRPr lang="en-GB"/>
          </a:p>
        </p:txBody>
      </p:sp>
    </p:spTree>
    <p:extLst>
      <p:ext uri="{BB962C8B-B14F-4D97-AF65-F5344CB8AC3E}">
        <p14:creationId xmlns:p14="http://schemas.microsoft.com/office/powerpoint/2010/main" val="267869139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4C5A88-EE2F-4451-AAC1-F783BFEF0EAB}"/>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p>
        </p:txBody>
      </p:sp>
      <p:sp>
        <p:nvSpPr>
          <p:cNvPr id="3" name="Content Placeholder 2">
            <a:extLst>
              <a:ext uri="{FF2B5EF4-FFF2-40B4-BE49-F238E27FC236}">
                <a16:creationId xmlns:a16="http://schemas.microsoft.com/office/drawing/2014/main" id="{3EA5B910-78C0-4194-A7B9-0DF70343E61A}"/>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Text Placeholder 3">
            <a:extLst>
              <a:ext uri="{FF2B5EF4-FFF2-40B4-BE49-F238E27FC236}">
                <a16:creationId xmlns:a16="http://schemas.microsoft.com/office/drawing/2014/main" id="{0E6CCA2E-D5D6-44B1-9BFC-535D5289901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25FA0063-9ECC-4CE8-A647-6F930726929A}"/>
              </a:ext>
            </a:extLst>
          </p:cNvPr>
          <p:cNvSpPr>
            <a:spLocks noGrp="1"/>
          </p:cNvSpPr>
          <p:nvPr>
            <p:ph type="dt" sz="half" idx="10"/>
          </p:nvPr>
        </p:nvSpPr>
        <p:spPr/>
        <p:txBody>
          <a:bodyPr/>
          <a:lstStyle/>
          <a:p>
            <a:fld id="{BE0F656E-0859-48A2-9E74-B6F329A4409D}" type="datetimeFigureOut">
              <a:rPr lang="en-GB" smtClean="0"/>
              <a:t>20/07/2023</a:t>
            </a:fld>
            <a:endParaRPr lang="en-GB"/>
          </a:p>
        </p:txBody>
      </p:sp>
      <p:sp>
        <p:nvSpPr>
          <p:cNvPr id="6" name="Footer Placeholder 5">
            <a:extLst>
              <a:ext uri="{FF2B5EF4-FFF2-40B4-BE49-F238E27FC236}">
                <a16:creationId xmlns:a16="http://schemas.microsoft.com/office/drawing/2014/main" id="{9FFC0880-34B3-49CB-891D-50FDBF773BA5}"/>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724E81FA-DCD3-4D12-B8B0-CBF91203245E}"/>
              </a:ext>
            </a:extLst>
          </p:cNvPr>
          <p:cNvSpPr>
            <a:spLocks noGrp="1"/>
          </p:cNvSpPr>
          <p:nvPr>
            <p:ph type="sldNum" sz="quarter" idx="12"/>
          </p:nvPr>
        </p:nvSpPr>
        <p:spPr/>
        <p:txBody>
          <a:bodyPr/>
          <a:lstStyle/>
          <a:p>
            <a:fld id="{AB1FBD1A-163A-470F-8C8B-675B2E3BD60E}" type="slidenum">
              <a:rPr lang="en-GB" smtClean="0"/>
              <a:t>‹#›</a:t>
            </a:fld>
            <a:endParaRPr lang="en-GB"/>
          </a:p>
        </p:txBody>
      </p:sp>
    </p:spTree>
    <p:extLst>
      <p:ext uri="{BB962C8B-B14F-4D97-AF65-F5344CB8AC3E}">
        <p14:creationId xmlns:p14="http://schemas.microsoft.com/office/powerpoint/2010/main" val="422070897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C20B5E-ACFF-4343-A4C5-E6A97369DFB7}"/>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p>
        </p:txBody>
      </p:sp>
      <p:sp>
        <p:nvSpPr>
          <p:cNvPr id="3" name="Picture Placeholder 2">
            <a:extLst>
              <a:ext uri="{FF2B5EF4-FFF2-40B4-BE49-F238E27FC236}">
                <a16:creationId xmlns:a16="http://schemas.microsoft.com/office/drawing/2014/main" id="{09CEF526-9339-4471-89B9-1B5D503A27B8}"/>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141D45E0-E4EF-4FB6-8C79-6BDB02BDABB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FB21A24E-F715-4F9B-BDFF-EF637ADF131B}"/>
              </a:ext>
            </a:extLst>
          </p:cNvPr>
          <p:cNvSpPr>
            <a:spLocks noGrp="1"/>
          </p:cNvSpPr>
          <p:nvPr>
            <p:ph type="dt" sz="half" idx="10"/>
          </p:nvPr>
        </p:nvSpPr>
        <p:spPr/>
        <p:txBody>
          <a:bodyPr/>
          <a:lstStyle/>
          <a:p>
            <a:fld id="{BE0F656E-0859-48A2-9E74-B6F329A4409D}" type="datetimeFigureOut">
              <a:rPr lang="en-GB" smtClean="0"/>
              <a:t>20/07/2023</a:t>
            </a:fld>
            <a:endParaRPr lang="en-GB"/>
          </a:p>
        </p:txBody>
      </p:sp>
      <p:sp>
        <p:nvSpPr>
          <p:cNvPr id="6" name="Footer Placeholder 5">
            <a:extLst>
              <a:ext uri="{FF2B5EF4-FFF2-40B4-BE49-F238E27FC236}">
                <a16:creationId xmlns:a16="http://schemas.microsoft.com/office/drawing/2014/main" id="{DF4A3748-CC8F-4EBA-9CED-0029559DF7EA}"/>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76A5743C-28DA-4557-90A9-498C2898704E}"/>
              </a:ext>
            </a:extLst>
          </p:cNvPr>
          <p:cNvSpPr>
            <a:spLocks noGrp="1"/>
          </p:cNvSpPr>
          <p:nvPr>
            <p:ph type="sldNum" sz="quarter" idx="12"/>
          </p:nvPr>
        </p:nvSpPr>
        <p:spPr/>
        <p:txBody>
          <a:bodyPr/>
          <a:lstStyle/>
          <a:p>
            <a:fld id="{AB1FBD1A-163A-470F-8C8B-675B2E3BD60E}" type="slidenum">
              <a:rPr lang="en-GB" smtClean="0"/>
              <a:t>‹#›</a:t>
            </a:fld>
            <a:endParaRPr lang="en-GB"/>
          </a:p>
        </p:txBody>
      </p:sp>
    </p:spTree>
    <p:extLst>
      <p:ext uri="{BB962C8B-B14F-4D97-AF65-F5344CB8AC3E}">
        <p14:creationId xmlns:p14="http://schemas.microsoft.com/office/powerpoint/2010/main" val="28164105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DB5E3311-6A6A-4D4A-BC95-CA9613E0FA93}"/>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GB"/>
              <a:t>Click to edit Master title style</a:t>
            </a:r>
          </a:p>
        </p:txBody>
      </p:sp>
      <p:sp>
        <p:nvSpPr>
          <p:cNvPr id="3" name="Text Placeholder 2">
            <a:extLst>
              <a:ext uri="{FF2B5EF4-FFF2-40B4-BE49-F238E27FC236}">
                <a16:creationId xmlns:a16="http://schemas.microsoft.com/office/drawing/2014/main" id="{0F30A61C-BE6F-4CE2-AD0A-EE34C5740CA3}"/>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Date Placeholder 3">
            <a:extLst>
              <a:ext uri="{FF2B5EF4-FFF2-40B4-BE49-F238E27FC236}">
                <a16:creationId xmlns:a16="http://schemas.microsoft.com/office/drawing/2014/main" id="{9F1DBBDB-1929-46E6-98F6-0877D6866634}"/>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0F656E-0859-48A2-9E74-B6F329A4409D}" type="datetimeFigureOut">
              <a:rPr lang="en-GB" smtClean="0"/>
              <a:t>20/07/2023</a:t>
            </a:fld>
            <a:endParaRPr lang="en-GB"/>
          </a:p>
        </p:txBody>
      </p:sp>
      <p:sp>
        <p:nvSpPr>
          <p:cNvPr id="5" name="Footer Placeholder 4">
            <a:extLst>
              <a:ext uri="{FF2B5EF4-FFF2-40B4-BE49-F238E27FC236}">
                <a16:creationId xmlns:a16="http://schemas.microsoft.com/office/drawing/2014/main" id="{7573CE99-DEB7-4334-868A-E2FFF7E4999E}"/>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7BD0D4AA-084F-47DA-8B88-B8BD6732BA11}"/>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B1FBD1A-163A-470F-8C8B-675B2E3BD60E}" type="slidenum">
              <a:rPr lang="en-GB" smtClean="0"/>
              <a:t>‹#›</a:t>
            </a:fld>
            <a:endParaRPr lang="en-GB"/>
          </a:p>
        </p:txBody>
      </p:sp>
    </p:spTree>
    <p:extLst>
      <p:ext uri="{BB962C8B-B14F-4D97-AF65-F5344CB8AC3E}">
        <p14:creationId xmlns:p14="http://schemas.microsoft.com/office/powerpoint/2010/main" val="294374369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7.xml"/><Relationship Id="rId4" Type="http://schemas.openxmlformats.org/officeDocument/2006/relationships/image" Target="../media/image4.jpe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8" Type="http://schemas.openxmlformats.org/officeDocument/2006/relationships/image" Target="../media/image11.jpg"/><Relationship Id="rId3" Type="http://schemas.openxmlformats.org/officeDocument/2006/relationships/image" Target="../media/image6.jpeg"/><Relationship Id="rId7" Type="http://schemas.openxmlformats.org/officeDocument/2006/relationships/image" Target="../media/image10.jpg"/><Relationship Id="rId2" Type="http://schemas.openxmlformats.org/officeDocument/2006/relationships/image" Target="../media/image5.jpeg"/><Relationship Id="rId1" Type="http://schemas.openxmlformats.org/officeDocument/2006/relationships/slideLayout" Target="../slideLayouts/slideLayout7.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8.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806174" y="3066015"/>
            <a:ext cx="10579652" cy="2387600"/>
          </a:xfrm>
        </p:spPr>
        <p:txBody>
          <a:bodyPr vert="horz" lIns="91440" tIns="45720" rIns="91440" bIns="45720" rtlCol="0" anchor="b">
            <a:noAutofit/>
          </a:bodyPr>
          <a:lstStyle/>
          <a:p>
            <a:r>
              <a:rPr lang="en-GB" sz="8000" dirty="0"/>
              <a:t>ALEVEL COMPONENT 1</a:t>
            </a:r>
            <a:br>
              <a:rPr lang="en-GB" sz="8000" dirty="0">
                <a:cs typeface="Calibri Light"/>
              </a:rPr>
            </a:br>
            <a:r>
              <a:rPr lang="en-GB" sz="7200" dirty="0">
                <a:cs typeface="Calibri Light"/>
              </a:rPr>
              <a:t>PERSONAL INVESTIGATION</a:t>
            </a:r>
            <a:br>
              <a:rPr lang="en-GB" sz="8000" dirty="0">
                <a:cs typeface="Calibri Light"/>
              </a:rPr>
            </a:br>
            <a:r>
              <a:rPr lang="en-GB" sz="8000" dirty="0">
                <a:cs typeface="Calibri Light"/>
              </a:rPr>
              <a:t>ART &amp; DESIGN</a:t>
            </a:r>
          </a:p>
        </p:txBody>
      </p:sp>
    </p:spTree>
    <p:extLst>
      <p:ext uri="{BB962C8B-B14F-4D97-AF65-F5344CB8AC3E}">
        <p14:creationId xmlns:p14="http://schemas.microsoft.com/office/powerpoint/2010/main" val="327101017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2"/>
          <a:srcRect l="18456" t="21643" r="19761" b="8919"/>
          <a:stretch/>
        </p:blipFill>
        <p:spPr>
          <a:xfrm>
            <a:off x="106296" y="107166"/>
            <a:ext cx="5268582" cy="3057788"/>
          </a:xfrm>
          <a:prstGeom prst="rect">
            <a:avLst/>
          </a:prstGeom>
        </p:spPr>
      </p:pic>
      <p:pic>
        <p:nvPicPr>
          <p:cNvPr id="5" name="Picture 4"/>
          <p:cNvPicPr>
            <a:picLocks noChangeAspect="1"/>
          </p:cNvPicPr>
          <p:nvPr/>
        </p:nvPicPr>
        <p:blipFill rotWithShape="1">
          <a:blip r:embed="rId3"/>
          <a:srcRect l="22978" t="19706" r="18787" b="8922"/>
          <a:stretch/>
        </p:blipFill>
        <p:spPr>
          <a:xfrm>
            <a:off x="269160" y="3249686"/>
            <a:ext cx="4929086" cy="3419665"/>
          </a:xfrm>
          <a:prstGeom prst="rect">
            <a:avLst/>
          </a:prstGeom>
        </p:spPr>
      </p:pic>
      <p:sp>
        <p:nvSpPr>
          <p:cNvPr id="2" name="Title 1">
            <a:extLst>
              <a:ext uri="{FF2B5EF4-FFF2-40B4-BE49-F238E27FC236}">
                <a16:creationId xmlns:a16="http://schemas.microsoft.com/office/drawing/2014/main" id="{3E40B9B9-9C60-5343-6D35-9DE924416856}"/>
              </a:ext>
            </a:extLst>
          </p:cNvPr>
          <p:cNvSpPr>
            <a:spLocks noGrp="1"/>
          </p:cNvSpPr>
          <p:nvPr/>
        </p:nvSpPr>
        <p:spPr>
          <a:xfrm>
            <a:off x="5588000" y="151596"/>
            <a:ext cx="6382246" cy="1269398"/>
          </a:xfrm>
          <a:prstGeom prst="rect">
            <a:avLst/>
          </a:prstGeom>
          <a:solidFill>
            <a:schemeClr val="bg2">
              <a:lumMod val="90000"/>
            </a:schemeClr>
          </a:solidFill>
          <a:ln>
            <a:solidFill>
              <a:schemeClr val="bg1"/>
            </a:solidFill>
          </a:ln>
        </p:spPr>
        <p:txBody>
          <a:bodyPr vert="horz" lIns="91440" tIns="45720" rIns="91440" bIns="45720" rtlCol="0" anchor="b">
            <a:normAutofit fontScale="85000" lnSpcReduction="2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defRPr/>
            </a:pPr>
            <a:r>
              <a:rPr lang="en-GB" altLang="en-US" dirty="0" err="1"/>
              <a:t>Alevel</a:t>
            </a:r>
            <a:r>
              <a:rPr lang="en-GB" altLang="en-US" dirty="0"/>
              <a:t> Art and Design Framework</a:t>
            </a:r>
          </a:p>
        </p:txBody>
      </p:sp>
      <p:pic>
        <p:nvPicPr>
          <p:cNvPr id="1026" name="Picture 2">
            <a:extLst>
              <a:ext uri="{FF2B5EF4-FFF2-40B4-BE49-F238E27FC236}">
                <a16:creationId xmlns:a16="http://schemas.microsoft.com/office/drawing/2014/main" id="{801E8E9D-9590-43BE-840D-C7B8E75C7B5E}"/>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374878" y="1849597"/>
            <a:ext cx="6595368" cy="485680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5023556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Title 3"/>
          <p:cNvSpPr>
            <a:spLocks noGrp="1"/>
          </p:cNvSpPr>
          <p:nvPr>
            <p:ph type="title"/>
          </p:nvPr>
        </p:nvSpPr>
        <p:spPr>
          <a:xfrm>
            <a:off x="1992313" y="115889"/>
            <a:ext cx="8229600" cy="706437"/>
          </a:xfrm>
        </p:spPr>
        <p:txBody>
          <a:bodyPr/>
          <a:lstStyle/>
          <a:p>
            <a:r>
              <a:rPr lang="en-GB" altLang="en-US" sz="3600" dirty="0"/>
              <a:t>Assessment Criteria</a:t>
            </a:r>
          </a:p>
        </p:txBody>
      </p:sp>
      <p:graphicFrame>
        <p:nvGraphicFramePr>
          <p:cNvPr id="6" name="Table 5"/>
          <p:cNvGraphicFramePr>
            <a:graphicFrameLocks noGrp="1"/>
          </p:cNvGraphicFramePr>
          <p:nvPr/>
        </p:nvGraphicFramePr>
        <p:xfrm>
          <a:off x="2189018" y="765174"/>
          <a:ext cx="7723333" cy="5321589"/>
        </p:xfrm>
        <a:graphic>
          <a:graphicData uri="http://schemas.openxmlformats.org/drawingml/2006/table">
            <a:tbl>
              <a:tblPr/>
              <a:tblGrid>
                <a:gridCol w="1262389">
                  <a:extLst>
                    <a:ext uri="{9D8B030D-6E8A-4147-A177-3AD203B41FA5}">
                      <a16:colId xmlns:a16="http://schemas.microsoft.com/office/drawing/2014/main" val="20000"/>
                    </a:ext>
                  </a:extLst>
                </a:gridCol>
                <a:gridCol w="6460944">
                  <a:extLst>
                    <a:ext uri="{9D8B030D-6E8A-4147-A177-3AD203B41FA5}">
                      <a16:colId xmlns:a16="http://schemas.microsoft.com/office/drawing/2014/main" val="20001"/>
                    </a:ext>
                  </a:extLst>
                </a:gridCol>
              </a:tblGrid>
              <a:tr h="684413">
                <a:tc>
                  <a:txBody>
                    <a:bodyPr/>
                    <a:lstStyle/>
                    <a:p>
                      <a:pPr marL="0" marR="0" lvl="0" indent="0" algn="l" defTabSz="912813" rtl="0" eaLnBrk="1" fontAlgn="base" latinLnBrk="0" hangingPunct="1">
                        <a:lnSpc>
                          <a:spcPct val="100000"/>
                        </a:lnSpc>
                        <a:spcBef>
                          <a:spcPct val="0"/>
                        </a:spcBef>
                        <a:spcAft>
                          <a:spcPct val="0"/>
                        </a:spcAft>
                        <a:buClrTx/>
                        <a:buSzTx/>
                        <a:buFontTx/>
                        <a:buNone/>
                        <a:tabLst/>
                      </a:pPr>
                      <a:endParaRPr kumimoji="0" lang="en-GB" sz="1800" b="1" i="0" u="none" strike="noStrike" cap="none" normalizeH="0" baseline="0" dirty="0">
                        <a:ln>
                          <a:noFill/>
                        </a:ln>
                        <a:solidFill>
                          <a:srgbClr val="FFFFFF"/>
                        </a:solidFill>
                        <a:effectLst/>
                        <a:latin typeface="Calibri" pitchFamily="34" charset="0"/>
                      </a:endParaRPr>
                    </a:p>
                  </a:txBody>
                  <a:tcPr marL="91433" marR="91433" marT="45717" marB="4571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2000" b="1" i="0" u="none" strike="noStrike" cap="none" normalizeH="0" baseline="0">
                          <a:ln>
                            <a:noFill/>
                          </a:ln>
                          <a:solidFill>
                            <a:srgbClr val="FFFFFF"/>
                          </a:solidFill>
                          <a:effectLst/>
                          <a:latin typeface="Calibri" pitchFamily="34" charset="0"/>
                        </a:rPr>
                        <a:t>Assessment Objective </a:t>
                      </a:r>
                      <a:r>
                        <a:rPr kumimoji="0" lang="en-GB" sz="1800" b="0" i="0" u="none" strike="noStrike" cap="none" normalizeH="0" baseline="0">
                          <a:ln>
                            <a:noFill/>
                          </a:ln>
                          <a:solidFill>
                            <a:srgbClr val="FFFFFF"/>
                          </a:solidFill>
                          <a:effectLst/>
                          <a:latin typeface="Calibri" pitchFamily="34" charset="0"/>
                        </a:rPr>
                        <a:t>	</a:t>
                      </a:r>
                    </a:p>
                    <a:p>
                      <a:pPr marL="0" marR="0" lvl="0" indent="0" algn="l" defTabSz="914400" rtl="0" eaLnBrk="1" fontAlgn="base" latinLnBrk="0" hangingPunct="1">
                        <a:lnSpc>
                          <a:spcPct val="100000"/>
                        </a:lnSpc>
                        <a:spcBef>
                          <a:spcPct val="0"/>
                        </a:spcBef>
                        <a:spcAft>
                          <a:spcPct val="0"/>
                        </a:spcAft>
                        <a:buClrTx/>
                        <a:buSzTx/>
                        <a:buFontTx/>
                        <a:buNone/>
                        <a:tabLst/>
                      </a:pPr>
                      <a:endParaRPr kumimoji="0" lang="en-GB" sz="1800" b="1" i="0" u="none" strike="noStrike" cap="none" normalizeH="0" baseline="0">
                        <a:ln>
                          <a:noFill/>
                        </a:ln>
                        <a:solidFill>
                          <a:srgbClr val="FFFFFF"/>
                        </a:solidFill>
                        <a:effectLst/>
                        <a:latin typeface="Calibri" pitchFamily="34" charset="0"/>
                      </a:endParaRPr>
                    </a:p>
                  </a:txBody>
                  <a:tcPr marL="91433" marR="91433" marT="45717" marB="4571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extLst>
                  <a:ext uri="{0D108BD9-81ED-4DB2-BD59-A6C34878D82A}">
                    <a16:rowId xmlns:a16="http://schemas.microsoft.com/office/drawing/2014/main" val="10000"/>
                  </a:ext>
                </a:extLst>
              </a:tr>
              <a:tr h="1097001">
                <a:tc>
                  <a:txBody>
                    <a:bodyPr/>
                    <a:lstStyle/>
                    <a:p>
                      <a:pPr marL="0" marR="0" lvl="0" indent="0" algn="ctr" defTabSz="912813" rtl="0" eaLnBrk="1" fontAlgn="base" latinLnBrk="0" hangingPunct="1">
                        <a:lnSpc>
                          <a:spcPts val="1300"/>
                        </a:lnSpc>
                        <a:spcBef>
                          <a:spcPts val="1000"/>
                        </a:spcBef>
                        <a:spcAft>
                          <a:spcPts val="1000"/>
                        </a:spcAft>
                        <a:buClrTx/>
                        <a:buSzTx/>
                        <a:buFontTx/>
                        <a:buNone/>
                        <a:tabLst/>
                      </a:pPr>
                      <a:endParaRPr kumimoji="0" lang="en-GB" sz="1600" b="1" i="0" u="none" strike="noStrike" cap="none" normalizeH="0" baseline="0">
                        <a:ln>
                          <a:noFill/>
                        </a:ln>
                        <a:solidFill>
                          <a:srgbClr val="000000"/>
                        </a:solidFill>
                        <a:effectLst/>
                        <a:latin typeface="Arial" pitchFamily="34" charset="0"/>
                        <a:ea typeface="Times New Roman" pitchFamily="18" charset="0"/>
                        <a:cs typeface="Arial" pitchFamily="34" charset="0"/>
                      </a:endParaRPr>
                    </a:p>
                    <a:p>
                      <a:pPr marL="0" marR="0" lvl="0" indent="0" algn="ctr" defTabSz="912813" rtl="0" eaLnBrk="1" fontAlgn="base" latinLnBrk="0" hangingPunct="1">
                        <a:lnSpc>
                          <a:spcPts val="1300"/>
                        </a:lnSpc>
                        <a:spcBef>
                          <a:spcPts val="1000"/>
                        </a:spcBef>
                        <a:spcAft>
                          <a:spcPts val="1000"/>
                        </a:spcAft>
                        <a:buClrTx/>
                        <a:buSzTx/>
                        <a:buFontTx/>
                        <a:buNone/>
                        <a:tabLst/>
                      </a:pPr>
                      <a:r>
                        <a:rPr kumimoji="0" lang="en-GB" sz="1600" b="1" i="0" u="none" strike="noStrike" cap="none" normalizeH="0" baseline="0">
                          <a:ln>
                            <a:noFill/>
                          </a:ln>
                          <a:solidFill>
                            <a:srgbClr val="000000"/>
                          </a:solidFill>
                          <a:effectLst/>
                          <a:latin typeface="Arial" pitchFamily="34" charset="0"/>
                          <a:ea typeface="Times New Roman" pitchFamily="18" charset="0"/>
                          <a:cs typeface="Arial" pitchFamily="34" charset="0"/>
                        </a:rPr>
                        <a:t>AO1</a:t>
                      </a:r>
                      <a:endParaRPr kumimoji="0" lang="en-GB" sz="1600" b="0" i="0" u="none" strike="noStrike" cap="none" normalizeH="0" baseline="0">
                        <a:ln>
                          <a:noFill/>
                        </a:ln>
                        <a:solidFill>
                          <a:srgbClr val="000000"/>
                        </a:solidFill>
                        <a:effectLst/>
                        <a:latin typeface="Arial" pitchFamily="34" charset="0"/>
                        <a:ea typeface="Times New Roman" pitchFamily="18" charset="0"/>
                        <a:cs typeface="Arial" pitchFamily="34" charset="0"/>
                      </a:endParaRPr>
                    </a:p>
                  </a:txBody>
                  <a:tcPr marL="68575" marR="68575"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l" defTabSz="912813" rtl="0" eaLnBrk="1" fontAlgn="base" latinLnBrk="0" hangingPunct="1">
                        <a:lnSpc>
                          <a:spcPts val="1300"/>
                        </a:lnSpc>
                        <a:spcBef>
                          <a:spcPts val="1000"/>
                        </a:spcBef>
                        <a:spcAft>
                          <a:spcPts val="1000"/>
                        </a:spcAft>
                        <a:buClrTx/>
                        <a:buSzTx/>
                        <a:buFontTx/>
                        <a:buNone/>
                        <a:tabLst/>
                      </a:pPr>
                      <a:endParaRPr kumimoji="0" lang="en-GB" sz="1600" b="0" i="0" u="none" strike="noStrike" cap="none" normalizeH="0" baseline="0" dirty="0">
                        <a:ln>
                          <a:noFill/>
                        </a:ln>
                        <a:solidFill>
                          <a:srgbClr val="000000"/>
                        </a:solidFill>
                        <a:effectLst/>
                        <a:latin typeface="Arial" pitchFamily="34" charset="0"/>
                        <a:ea typeface="Times New Roman" pitchFamily="18" charset="0"/>
                        <a:cs typeface="Arial" pitchFamily="34" charset="0"/>
                      </a:endParaRPr>
                    </a:p>
                    <a:p>
                      <a:pPr marL="0" marR="0" lvl="0" indent="0" algn="l" defTabSz="912813" rtl="0" eaLnBrk="1" fontAlgn="base" latinLnBrk="0" hangingPunct="1">
                        <a:lnSpc>
                          <a:spcPct val="100000"/>
                        </a:lnSpc>
                        <a:spcBef>
                          <a:spcPct val="0"/>
                        </a:spcBef>
                        <a:spcAft>
                          <a:spcPct val="0"/>
                        </a:spcAft>
                        <a:buClrTx/>
                        <a:buSzTx/>
                        <a:buFontTx/>
                        <a:buNone/>
                        <a:tabLst/>
                      </a:pPr>
                      <a:r>
                        <a:rPr kumimoji="0" lang="en-GB" sz="1600" b="1" i="0" u="none" strike="noStrike" cap="none" normalizeH="0" baseline="0" dirty="0">
                          <a:ln>
                            <a:noFill/>
                          </a:ln>
                          <a:solidFill>
                            <a:srgbClr val="000000"/>
                          </a:solidFill>
                          <a:effectLst/>
                          <a:latin typeface="Arial" pitchFamily="34" charset="0"/>
                          <a:ea typeface="Times New Roman" pitchFamily="18" charset="0"/>
                          <a:cs typeface="Arial" pitchFamily="34" charset="0"/>
                        </a:rPr>
                        <a:t>Develop</a:t>
                      </a:r>
                      <a:r>
                        <a:rPr kumimoji="0" lang="en-GB" sz="1600" b="0" i="0" u="none" strike="noStrike" cap="none" normalizeH="0" baseline="0" dirty="0">
                          <a:ln>
                            <a:noFill/>
                          </a:ln>
                          <a:solidFill>
                            <a:srgbClr val="000000"/>
                          </a:solidFill>
                          <a:effectLst/>
                          <a:latin typeface="Arial" pitchFamily="34" charset="0"/>
                          <a:ea typeface="Times New Roman" pitchFamily="18" charset="0"/>
                          <a:cs typeface="Arial" pitchFamily="34" charset="0"/>
                        </a:rPr>
                        <a:t> ideas through investigations, demonstrating critical understanding of sources. 	</a:t>
                      </a:r>
                    </a:p>
                    <a:p>
                      <a:pPr marL="0" marR="0" lvl="0" indent="0" algn="l" defTabSz="912813" rtl="0" eaLnBrk="1" fontAlgn="base" latinLnBrk="0" hangingPunct="1">
                        <a:lnSpc>
                          <a:spcPts val="1300"/>
                        </a:lnSpc>
                        <a:spcBef>
                          <a:spcPts val="1000"/>
                        </a:spcBef>
                        <a:spcAft>
                          <a:spcPts val="1000"/>
                        </a:spcAft>
                        <a:buClrTx/>
                        <a:buSzTx/>
                        <a:buFontTx/>
                        <a:buNone/>
                        <a:tabLst/>
                      </a:pPr>
                      <a:endParaRPr kumimoji="0" lang="en-GB" sz="1600" b="0" i="0" u="none" strike="noStrike" cap="none" normalizeH="0" baseline="0" dirty="0">
                        <a:ln>
                          <a:noFill/>
                        </a:ln>
                        <a:solidFill>
                          <a:srgbClr val="000000"/>
                        </a:solidFill>
                        <a:effectLst/>
                        <a:latin typeface="Arial" pitchFamily="34" charset="0"/>
                        <a:ea typeface="Times New Roman" pitchFamily="18" charset="0"/>
                        <a:cs typeface="Arial" pitchFamily="34" charset="0"/>
                      </a:endParaRPr>
                    </a:p>
                  </a:txBody>
                  <a:tcPr marL="68575" marR="68575"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extLst>
                  <a:ext uri="{0D108BD9-81ED-4DB2-BD59-A6C34878D82A}">
                    <a16:rowId xmlns:a16="http://schemas.microsoft.com/office/drawing/2014/main" val="10001"/>
                  </a:ext>
                </a:extLst>
              </a:tr>
              <a:tr h="1097001">
                <a:tc>
                  <a:txBody>
                    <a:bodyPr/>
                    <a:lstStyle/>
                    <a:p>
                      <a:pPr marL="0" marR="0" lvl="0" indent="0" algn="ctr" defTabSz="912813" rtl="0" eaLnBrk="1" fontAlgn="base" latinLnBrk="0" hangingPunct="1">
                        <a:lnSpc>
                          <a:spcPts val="1300"/>
                        </a:lnSpc>
                        <a:spcBef>
                          <a:spcPts val="1000"/>
                        </a:spcBef>
                        <a:spcAft>
                          <a:spcPts val="1000"/>
                        </a:spcAft>
                        <a:buClrTx/>
                        <a:buSzTx/>
                        <a:buFontTx/>
                        <a:buNone/>
                        <a:tabLst/>
                      </a:pPr>
                      <a:endParaRPr kumimoji="0" lang="en-GB" sz="1600" b="1" i="0" u="none" strike="noStrike" cap="none" normalizeH="0" baseline="0">
                        <a:ln>
                          <a:noFill/>
                        </a:ln>
                        <a:solidFill>
                          <a:srgbClr val="000000"/>
                        </a:solidFill>
                        <a:effectLst/>
                        <a:latin typeface="Arial" pitchFamily="34" charset="0"/>
                        <a:ea typeface="Times New Roman" pitchFamily="18" charset="0"/>
                        <a:cs typeface="Arial" pitchFamily="34" charset="0"/>
                      </a:endParaRPr>
                    </a:p>
                    <a:p>
                      <a:pPr marL="0" marR="0" lvl="0" indent="0" algn="ctr" defTabSz="912813" rtl="0" eaLnBrk="1" fontAlgn="base" latinLnBrk="0" hangingPunct="1">
                        <a:lnSpc>
                          <a:spcPts val="1300"/>
                        </a:lnSpc>
                        <a:spcBef>
                          <a:spcPts val="1000"/>
                        </a:spcBef>
                        <a:spcAft>
                          <a:spcPts val="1000"/>
                        </a:spcAft>
                        <a:buClrTx/>
                        <a:buSzTx/>
                        <a:buFontTx/>
                        <a:buNone/>
                        <a:tabLst/>
                      </a:pPr>
                      <a:r>
                        <a:rPr kumimoji="0" lang="en-GB" sz="1600" b="1" i="0" u="none" strike="noStrike" cap="none" normalizeH="0" baseline="0">
                          <a:ln>
                            <a:noFill/>
                          </a:ln>
                          <a:solidFill>
                            <a:srgbClr val="000000"/>
                          </a:solidFill>
                          <a:effectLst/>
                          <a:latin typeface="Arial" pitchFamily="34" charset="0"/>
                          <a:ea typeface="Times New Roman" pitchFamily="18" charset="0"/>
                          <a:cs typeface="Arial" pitchFamily="34" charset="0"/>
                        </a:rPr>
                        <a:t>AO2</a:t>
                      </a:r>
                      <a:endParaRPr kumimoji="0" lang="en-GB" sz="1600" b="0" i="0" u="none" strike="noStrike" cap="none" normalizeH="0" baseline="0">
                        <a:ln>
                          <a:noFill/>
                        </a:ln>
                        <a:solidFill>
                          <a:srgbClr val="000000"/>
                        </a:solidFill>
                        <a:effectLst/>
                        <a:latin typeface="Arial" pitchFamily="34" charset="0"/>
                        <a:ea typeface="Times New Roman" pitchFamily="18" charset="0"/>
                        <a:cs typeface="Arial" pitchFamily="34" charset="0"/>
                      </a:endParaRPr>
                    </a:p>
                  </a:txBody>
                  <a:tcPr marL="68575" marR="68575"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l" defTabSz="912813" rtl="0" eaLnBrk="1" fontAlgn="base" latinLnBrk="0" hangingPunct="1">
                        <a:lnSpc>
                          <a:spcPts val="1300"/>
                        </a:lnSpc>
                        <a:spcBef>
                          <a:spcPts val="1000"/>
                        </a:spcBef>
                        <a:spcAft>
                          <a:spcPts val="1000"/>
                        </a:spcAft>
                        <a:buClrTx/>
                        <a:buSzTx/>
                        <a:buFontTx/>
                        <a:buNone/>
                        <a:tabLst/>
                      </a:pPr>
                      <a:endParaRPr kumimoji="0" lang="en-GB" sz="1600" b="0" i="0" u="none" strike="noStrike" cap="none" normalizeH="0" baseline="0" dirty="0">
                        <a:ln>
                          <a:noFill/>
                        </a:ln>
                        <a:solidFill>
                          <a:srgbClr val="000000"/>
                        </a:solidFill>
                        <a:effectLst/>
                        <a:latin typeface="Arial" pitchFamily="34" charset="0"/>
                        <a:ea typeface="Times New Roman" pitchFamily="18" charset="0"/>
                        <a:cs typeface="Arial" pitchFamily="34" charset="0"/>
                      </a:endParaRPr>
                    </a:p>
                    <a:p>
                      <a:pPr marL="0" marR="0" lvl="0" indent="0" algn="l" defTabSz="912813" rtl="0" eaLnBrk="1" fontAlgn="base" latinLnBrk="0" hangingPunct="1">
                        <a:lnSpc>
                          <a:spcPct val="100000"/>
                        </a:lnSpc>
                        <a:spcBef>
                          <a:spcPct val="0"/>
                        </a:spcBef>
                        <a:spcAft>
                          <a:spcPct val="0"/>
                        </a:spcAft>
                        <a:buClrTx/>
                        <a:buSzTx/>
                        <a:buFontTx/>
                        <a:buNone/>
                        <a:tabLst/>
                      </a:pPr>
                      <a:r>
                        <a:rPr kumimoji="0" lang="en-GB" sz="1600" b="1" i="0" u="none" strike="noStrike" cap="none" normalizeH="0" baseline="0" dirty="0">
                          <a:ln>
                            <a:noFill/>
                          </a:ln>
                          <a:solidFill>
                            <a:srgbClr val="000000"/>
                          </a:solidFill>
                          <a:effectLst/>
                          <a:latin typeface="Arial" pitchFamily="34" charset="0"/>
                          <a:ea typeface="Times New Roman" pitchFamily="18" charset="0"/>
                          <a:cs typeface="Arial" pitchFamily="34" charset="0"/>
                        </a:rPr>
                        <a:t>Refine</a:t>
                      </a:r>
                      <a:r>
                        <a:rPr kumimoji="0" lang="en-GB" sz="1600" b="0" i="0" u="none" strike="noStrike" cap="none" normalizeH="0" baseline="0" dirty="0">
                          <a:ln>
                            <a:noFill/>
                          </a:ln>
                          <a:solidFill>
                            <a:srgbClr val="000000"/>
                          </a:solidFill>
                          <a:effectLst/>
                          <a:latin typeface="Arial" pitchFamily="34" charset="0"/>
                          <a:ea typeface="Times New Roman" pitchFamily="18" charset="0"/>
                          <a:cs typeface="Arial" pitchFamily="34" charset="0"/>
                        </a:rPr>
                        <a:t> work by exploring ideas, selecting and experimenting with appropriate media, materials, techniques and processes 	</a:t>
                      </a:r>
                    </a:p>
                    <a:p>
                      <a:pPr marL="0" marR="0" lvl="0" indent="0" algn="l" defTabSz="912813" rtl="0" eaLnBrk="1" fontAlgn="base" latinLnBrk="0" hangingPunct="1">
                        <a:lnSpc>
                          <a:spcPts val="1300"/>
                        </a:lnSpc>
                        <a:spcBef>
                          <a:spcPts val="1000"/>
                        </a:spcBef>
                        <a:spcAft>
                          <a:spcPts val="1000"/>
                        </a:spcAft>
                        <a:buClrTx/>
                        <a:buSzTx/>
                        <a:buFontTx/>
                        <a:buNone/>
                        <a:tabLst/>
                      </a:pPr>
                      <a:endParaRPr kumimoji="0" lang="en-GB" sz="1600" b="0" i="0" u="none" strike="noStrike" cap="none" normalizeH="0" baseline="0" dirty="0">
                        <a:ln>
                          <a:noFill/>
                        </a:ln>
                        <a:solidFill>
                          <a:srgbClr val="000000"/>
                        </a:solidFill>
                        <a:effectLst/>
                        <a:latin typeface="Arial" pitchFamily="34" charset="0"/>
                        <a:ea typeface="Times New Roman" pitchFamily="18" charset="0"/>
                        <a:cs typeface="Arial" pitchFamily="34" charset="0"/>
                      </a:endParaRPr>
                    </a:p>
                  </a:txBody>
                  <a:tcPr marL="68575" marR="68575"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extLst>
                  <a:ext uri="{0D108BD9-81ED-4DB2-BD59-A6C34878D82A}">
                    <a16:rowId xmlns:a16="http://schemas.microsoft.com/office/drawing/2014/main" val="10002"/>
                  </a:ext>
                </a:extLst>
              </a:tr>
              <a:tr h="1097001">
                <a:tc>
                  <a:txBody>
                    <a:bodyPr/>
                    <a:lstStyle/>
                    <a:p>
                      <a:pPr marL="0" marR="0" lvl="0" indent="0" algn="ctr" defTabSz="912813" rtl="0" eaLnBrk="1" fontAlgn="base" latinLnBrk="0" hangingPunct="1">
                        <a:lnSpc>
                          <a:spcPts val="1300"/>
                        </a:lnSpc>
                        <a:spcBef>
                          <a:spcPts val="1000"/>
                        </a:spcBef>
                        <a:spcAft>
                          <a:spcPts val="1000"/>
                        </a:spcAft>
                        <a:buClrTx/>
                        <a:buSzTx/>
                        <a:buFontTx/>
                        <a:buNone/>
                        <a:tabLst/>
                      </a:pPr>
                      <a:endParaRPr kumimoji="0" lang="en-GB" sz="1600" b="1" i="0" u="none" strike="noStrike" cap="none" normalizeH="0" baseline="0" dirty="0">
                        <a:ln>
                          <a:noFill/>
                        </a:ln>
                        <a:solidFill>
                          <a:srgbClr val="000000"/>
                        </a:solidFill>
                        <a:effectLst/>
                        <a:latin typeface="Arial" pitchFamily="34" charset="0"/>
                        <a:ea typeface="Times New Roman" pitchFamily="18" charset="0"/>
                        <a:cs typeface="Arial" pitchFamily="34" charset="0"/>
                      </a:endParaRPr>
                    </a:p>
                    <a:p>
                      <a:pPr marL="0" marR="0" lvl="0" indent="0" algn="ctr" defTabSz="912813" rtl="0" eaLnBrk="1" fontAlgn="base" latinLnBrk="0" hangingPunct="1">
                        <a:lnSpc>
                          <a:spcPts val="1300"/>
                        </a:lnSpc>
                        <a:spcBef>
                          <a:spcPts val="1000"/>
                        </a:spcBef>
                        <a:spcAft>
                          <a:spcPts val="1000"/>
                        </a:spcAft>
                        <a:buClrTx/>
                        <a:buSzTx/>
                        <a:buFontTx/>
                        <a:buNone/>
                        <a:tabLst/>
                      </a:pPr>
                      <a:r>
                        <a:rPr kumimoji="0" lang="en-GB" sz="1600" b="1" i="0" u="none" strike="noStrike" cap="none" normalizeH="0" baseline="0" dirty="0">
                          <a:ln>
                            <a:noFill/>
                          </a:ln>
                          <a:solidFill>
                            <a:srgbClr val="000000"/>
                          </a:solidFill>
                          <a:effectLst/>
                          <a:latin typeface="Arial" pitchFamily="34" charset="0"/>
                          <a:ea typeface="Times New Roman" pitchFamily="18" charset="0"/>
                          <a:cs typeface="Arial" pitchFamily="34" charset="0"/>
                        </a:rPr>
                        <a:t>AO3</a:t>
                      </a:r>
                      <a:endParaRPr kumimoji="0" lang="en-GB" sz="1600" b="0" i="0" u="none" strike="noStrike" cap="none" normalizeH="0" baseline="0" dirty="0">
                        <a:ln>
                          <a:noFill/>
                        </a:ln>
                        <a:solidFill>
                          <a:srgbClr val="000000"/>
                        </a:solidFill>
                        <a:effectLst/>
                        <a:latin typeface="Arial" pitchFamily="34" charset="0"/>
                        <a:ea typeface="Times New Roman" pitchFamily="18" charset="0"/>
                        <a:cs typeface="Arial" pitchFamily="34" charset="0"/>
                      </a:endParaRPr>
                    </a:p>
                  </a:txBody>
                  <a:tcPr marL="68575" marR="68575"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l" defTabSz="912813" rtl="0" eaLnBrk="1" fontAlgn="base" latinLnBrk="0" hangingPunct="1">
                        <a:lnSpc>
                          <a:spcPts val="1300"/>
                        </a:lnSpc>
                        <a:spcBef>
                          <a:spcPts val="1000"/>
                        </a:spcBef>
                        <a:spcAft>
                          <a:spcPts val="1000"/>
                        </a:spcAft>
                        <a:buClrTx/>
                        <a:buSzTx/>
                        <a:buFontTx/>
                        <a:buNone/>
                        <a:tabLst/>
                      </a:pPr>
                      <a:endParaRPr kumimoji="0" lang="en-GB" sz="1600" b="0" i="0" u="none" strike="noStrike" cap="none" normalizeH="0" baseline="0" dirty="0">
                        <a:ln>
                          <a:noFill/>
                        </a:ln>
                        <a:solidFill>
                          <a:srgbClr val="000000"/>
                        </a:solidFill>
                        <a:effectLst/>
                        <a:latin typeface="Arial" pitchFamily="34" charset="0"/>
                        <a:ea typeface="Times New Roman" pitchFamily="18" charset="0"/>
                        <a:cs typeface="Arial" pitchFamily="34" charset="0"/>
                      </a:endParaRPr>
                    </a:p>
                    <a:p>
                      <a:pPr marL="0" marR="0" lvl="0" indent="0" algn="l" defTabSz="912813" rtl="0" eaLnBrk="1" fontAlgn="base" latinLnBrk="0" hangingPunct="1">
                        <a:lnSpc>
                          <a:spcPct val="100000"/>
                        </a:lnSpc>
                        <a:spcBef>
                          <a:spcPct val="0"/>
                        </a:spcBef>
                        <a:spcAft>
                          <a:spcPct val="0"/>
                        </a:spcAft>
                        <a:buClrTx/>
                        <a:buSzTx/>
                        <a:buFontTx/>
                        <a:buNone/>
                        <a:tabLst/>
                      </a:pPr>
                      <a:r>
                        <a:rPr kumimoji="0" lang="en-GB" sz="1600" b="1" i="0" u="none" strike="noStrike" cap="none" normalizeH="0" baseline="0" dirty="0">
                          <a:ln>
                            <a:noFill/>
                          </a:ln>
                          <a:solidFill>
                            <a:srgbClr val="000000"/>
                          </a:solidFill>
                          <a:effectLst/>
                          <a:latin typeface="Arial" pitchFamily="34" charset="0"/>
                          <a:ea typeface="Times New Roman" pitchFamily="18" charset="0"/>
                          <a:cs typeface="Arial" pitchFamily="34" charset="0"/>
                        </a:rPr>
                        <a:t>Record</a:t>
                      </a:r>
                      <a:r>
                        <a:rPr kumimoji="0" lang="en-GB" sz="1600" b="0" i="0" u="none" strike="noStrike" cap="none" normalizeH="0" baseline="0" dirty="0">
                          <a:ln>
                            <a:noFill/>
                          </a:ln>
                          <a:solidFill>
                            <a:srgbClr val="000000"/>
                          </a:solidFill>
                          <a:effectLst/>
                          <a:latin typeface="Arial" pitchFamily="34" charset="0"/>
                          <a:ea typeface="Times New Roman" pitchFamily="18" charset="0"/>
                          <a:cs typeface="Arial" pitchFamily="34" charset="0"/>
                        </a:rPr>
                        <a:t> ideas, observations and insights relevant to intentions as work progresses 	</a:t>
                      </a:r>
                    </a:p>
                    <a:p>
                      <a:pPr marL="0" marR="0" lvl="0" indent="0" algn="l" defTabSz="912813" rtl="0" eaLnBrk="1" fontAlgn="base" latinLnBrk="0" hangingPunct="1">
                        <a:lnSpc>
                          <a:spcPts val="1300"/>
                        </a:lnSpc>
                        <a:spcBef>
                          <a:spcPts val="1000"/>
                        </a:spcBef>
                        <a:spcAft>
                          <a:spcPts val="1000"/>
                        </a:spcAft>
                        <a:buClrTx/>
                        <a:buSzTx/>
                        <a:buFontTx/>
                        <a:buNone/>
                        <a:tabLst/>
                      </a:pPr>
                      <a:endParaRPr kumimoji="0" lang="en-GB" sz="1600" b="0" i="0" u="none" strike="noStrike" cap="none" normalizeH="0" baseline="0" dirty="0">
                        <a:ln>
                          <a:noFill/>
                        </a:ln>
                        <a:solidFill>
                          <a:srgbClr val="000000"/>
                        </a:solidFill>
                        <a:effectLst/>
                        <a:latin typeface="Arial" pitchFamily="34" charset="0"/>
                        <a:ea typeface="Times New Roman" pitchFamily="18" charset="0"/>
                        <a:cs typeface="Arial" pitchFamily="34" charset="0"/>
                      </a:endParaRPr>
                    </a:p>
                  </a:txBody>
                  <a:tcPr marL="68575" marR="68575"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extLst>
                  <a:ext uri="{0D108BD9-81ED-4DB2-BD59-A6C34878D82A}">
                    <a16:rowId xmlns:a16="http://schemas.microsoft.com/office/drawing/2014/main" val="10003"/>
                  </a:ext>
                </a:extLst>
              </a:tr>
              <a:tr h="1346173">
                <a:tc>
                  <a:txBody>
                    <a:bodyPr/>
                    <a:lstStyle/>
                    <a:p>
                      <a:pPr marL="0" marR="0" lvl="0" indent="0" algn="ctr" defTabSz="912813" rtl="0" eaLnBrk="1" fontAlgn="base" latinLnBrk="0" hangingPunct="1">
                        <a:lnSpc>
                          <a:spcPts val="1300"/>
                        </a:lnSpc>
                        <a:spcBef>
                          <a:spcPts val="1000"/>
                        </a:spcBef>
                        <a:spcAft>
                          <a:spcPts val="1000"/>
                        </a:spcAft>
                        <a:buClrTx/>
                        <a:buSzTx/>
                        <a:buFontTx/>
                        <a:buNone/>
                        <a:tabLst/>
                      </a:pPr>
                      <a:endParaRPr kumimoji="0" lang="en-GB" sz="1600" b="1" i="0" u="none" strike="noStrike" cap="none" normalizeH="0" baseline="0" dirty="0">
                        <a:ln>
                          <a:noFill/>
                        </a:ln>
                        <a:solidFill>
                          <a:srgbClr val="000000"/>
                        </a:solidFill>
                        <a:effectLst/>
                        <a:latin typeface="Arial" pitchFamily="34" charset="0"/>
                        <a:ea typeface="Times New Roman" pitchFamily="18" charset="0"/>
                        <a:cs typeface="Arial" pitchFamily="34" charset="0"/>
                      </a:endParaRPr>
                    </a:p>
                    <a:p>
                      <a:pPr marL="0" marR="0" lvl="0" indent="0" algn="ctr" defTabSz="912813" rtl="0" eaLnBrk="1" fontAlgn="base" latinLnBrk="0" hangingPunct="1">
                        <a:lnSpc>
                          <a:spcPts val="1300"/>
                        </a:lnSpc>
                        <a:spcBef>
                          <a:spcPts val="1000"/>
                        </a:spcBef>
                        <a:spcAft>
                          <a:spcPts val="1000"/>
                        </a:spcAft>
                        <a:buClrTx/>
                        <a:buSzTx/>
                        <a:buFontTx/>
                        <a:buNone/>
                        <a:tabLst/>
                      </a:pPr>
                      <a:r>
                        <a:rPr kumimoji="0" lang="en-GB" sz="1600" b="1" i="0" u="none" strike="noStrike" cap="none" normalizeH="0" baseline="0" dirty="0">
                          <a:ln>
                            <a:noFill/>
                          </a:ln>
                          <a:solidFill>
                            <a:srgbClr val="000000"/>
                          </a:solidFill>
                          <a:effectLst/>
                          <a:latin typeface="Arial" pitchFamily="34" charset="0"/>
                          <a:ea typeface="Times New Roman" pitchFamily="18" charset="0"/>
                          <a:cs typeface="Arial" pitchFamily="34" charset="0"/>
                        </a:rPr>
                        <a:t>AO4</a:t>
                      </a:r>
                      <a:endParaRPr kumimoji="0" lang="en-GB" sz="1600" b="0" i="0" u="none" strike="noStrike" cap="none" normalizeH="0" baseline="0" dirty="0">
                        <a:ln>
                          <a:noFill/>
                        </a:ln>
                        <a:solidFill>
                          <a:srgbClr val="000000"/>
                        </a:solidFill>
                        <a:effectLst/>
                        <a:latin typeface="Arial" pitchFamily="34" charset="0"/>
                        <a:ea typeface="Times New Roman" pitchFamily="18" charset="0"/>
                        <a:cs typeface="Arial" pitchFamily="34" charset="0"/>
                      </a:endParaRPr>
                    </a:p>
                  </a:txBody>
                  <a:tcPr marL="68575" marR="68575"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l" defTabSz="912813" rtl="0" eaLnBrk="1" fontAlgn="base" latinLnBrk="0" hangingPunct="1">
                        <a:lnSpc>
                          <a:spcPts val="1300"/>
                        </a:lnSpc>
                        <a:spcBef>
                          <a:spcPts val="1000"/>
                        </a:spcBef>
                        <a:spcAft>
                          <a:spcPts val="1000"/>
                        </a:spcAft>
                        <a:buClrTx/>
                        <a:buSzTx/>
                        <a:buFontTx/>
                        <a:buNone/>
                        <a:tabLst/>
                      </a:pPr>
                      <a:endParaRPr kumimoji="0" lang="en-GB" sz="1600" b="0" i="0" u="none" strike="noStrike" cap="none" normalizeH="0" baseline="0" dirty="0">
                        <a:ln>
                          <a:noFill/>
                        </a:ln>
                        <a:solidFill>
                          <a:srgbClr val="000000"/>
                        </a:solidFill>
                        <a:effectLst/>
                        <a:latin typeface="Arial" pitchFamily="34" charset="0"/>
                        <a:ea typeface="Times New Roman" pitchFamily="18" charset="0"/>
                        <a:cs typeface="Arial" pitchFamily="34" charset="0"/>
                      </a:endParaRPr>
                    </a:p>
                    <a:p>
                      <a:pPr marL="0" marR="0" lvl="0" indent="0" algn="l" defTabSz="912813" rtl="0" eaLnBrk="1" fontAlgn="base" latinLnBrk="0" hangingPunct="1">
                        <a:lnSpc>
                          <a:spcPct val="100000"/>
                        </a:lnSpc>
                        <a:spcBef>
                          <a:spcPct val="0"/>
                        </a:spcBef>
                        <a:spcAft>
                          <a:spcPct val="0"/>
                        </a:spcAft>
                        <a:buClrTx/>
                        <a:buSzTx/>
                        <a:buFontTx/>
                        <a:buNone/>
                        <a:tabLst/>
                      </a:pPr>
                      <a:r>
                        <a:rPr kumimoji="0" lang="en-GB" sz="1600" b="1" i="0" u="none" strike="noStrike" cap="none" normalizeH="0" baseline="0" dirty="0">
                          <a:ln>
                            <a:noFill/>
                          </a:ln>
                          <a:solidFill>
                            <a:srgbClr val="000000"/>
                          </a:solidFill>
                          <a:effectLst/>
                          <a:latin typeface="Arial" pitchFamily="34" charset="0"/>
                          <a:ea typeface="Times New Roman" pitchFamily="18" charset="0"/>
                          <a:cs typeface="Arial" pitchFamily="34" charset="0"/>
                        </a:rPr>
                        <a:t>Present</a:t>
                      </a:r>
                      <a:r>
                        <a:rPr kumimoji="0" lang="en-GB" sz="1600" b="0" i="0" u="none" strike="noStrike" cap="none" normalizeH="0" baseline="0" dirty="0">
                          <a:ln>
                            <a:noFill/>
                          </a:ln>
                          <a:solidFill>
                            <a:srgbClr val="000000"/>
                          </a:solidFill>
                          <a:effectLst/>
                          <a:latin typeface="Arial" pitchFamily="34" charset="0"/>
                          <a:ea typeface="Times New Roman" pitchFamily="18" charset="0"/>
                          <a:cs typeface="Arial" pitchFamily="34" charset="0"/>
                        </a:rPr>
                        <a:t> a personal and meaningful response that realises intentions and demonstrates understanding of visual language 	</a:t>
                      </a:r>
                    </a:p>
                    <a:p>
                      <a:pPr marL="0" marR="0" lvl="0" indent="0" algn="l" defTabSz="912813" rtl="0" eaLnBrk="1" fontAlgn="base" latinLnBrk="0" hangingPunct="1">
                        <a:lnSpc>
                          <a:spcPts val="1300"/>
                        </a:lnSpc>
                        <a:spcBef>
                          <a:spcPts val="1000"/>
                        </a:spcBef>
                        <a:spcAft>
                          <a:spcPts val="1000"/>
                        </a:spcAft>
                        <a:buClrTx/>
                        <a:buSzTx/>
                        <a:buFontTx/>
                        <a:buNone/>
                        <a:tabLst/>
                      </a:pPr>
                      <a:endParaRPr kumimoji="0" lang="en-GB" sz="1600" b="0" i="0" u="none" strike="noStrike" cap="none" normalizeH="0" baseline="0" dirty="0">
                        <a:ln>
                          <a:noFill/>
                        </a:ln>
                        <a:solidFill>
                          <a:srgbClr val="000000"/>
                        </a:solidFill>
                        <a:effectLst/>
                        <a:latin typeface="Arial" pitchFamily="34" charset="0"/>
                        <a:ea typeface="Times New Roman" pitchFamily="18" charset="0"/>
                        <a:cs typeface="Arial" pitchFamily="34" charset="0"/>
                      </a:endParaRPr>
                    </a:p>
                  </a:txBody>
                  <a:tcPr marL="68575" marR="68575"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extLst>
                  <a:ext uri="{0D108BD9-81ED-4DB2-BD59-A6C34878D82A}">
                    <a16:rowId xmlns:a16="http://schemas.microsoft.com/office/drawing/2014/main" val="10004"/>
                  </a:ext>
                </a:extLst>
              </a:tr>
            </a:tbl>
          </a:graphicData>
        </a:graphic>
      </p:graphicFrame>
    </p:spTree>
    <p:extLst>
      <p:ext uri="{BB962C8B-B14F-4D97-AF65-F5344CB8AC3E}">
        <p14:creationId xmlns:p14="http://schemas.microsoft.com/office/powerpoint/2010/main" val="809700494"/>
      </p:ext>
    </p:extLst>
  </p:cSld>
  <p:clrMapOvr>
    <a:masterClrMapping/>
  </p:clrMapOvr>
  <p:transition spd="slow">
    <p:cover/>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9">
            <a:extLst>
              <a:ext uri="{FF2B5EF4-FFF2-40B4-BE49-F238E27FC236}">
                <a16:creationId xmlns:a16="http://schemas.microsoft.com/office/drawing/2014/main" id="{BFC4CF3D-09DE-6649-C700-537B7A4458DD}"/>
              </a:ext>
            </a:extLst>
          </p:cNvPr>
          <p:cNvPicPr>
            <a:picLocks noChangeAspect="1"/>
          </p:cNvPicPr>
          <p:nvPr/>
        </p:nvPicPr>
        <p:blipFill>
          <a:blip r:embed="rId2"/>
          <a:stretch>
            <a:fillRect/>
          </a:stretch>
        </p:blipFill>
        <p:spPr>
          <a:xfrm>
            <a:off x="10284" y="-17844"/>
            <a:ext cx="12185373" cy="6875844"/>
          </a:xfrm>
          <a:prstGeom prst="rect">
            <a:avLst/>
          </a:prstGeom>
        </p:spPr>
      </p:pic>
      <p:sp>
        <p:nvSpPr>
          <p:cNvPr id="4" name="TextBox 3"/>
          <p:cNvSpPr txBox="1"/>
          <p:nvPr/>
        </p:nvSpPr>
        <p:spPr>
          <a:xfrm>
            <a:off x="88203" y="3196173"/>
            <a:ext cx="3971795" cy="2369880"/>
          </a:xfrm>
          <a:prstGeom prst="rect">
            <a:avLst/>
          </a:prstGeom>
          <a:solidFill>
            <a:schemeClr val="accent4">
              <a:lumMod val="20000"/>
              <a:lumOff val="80000"/>
            </a:schemeClr>
          </a:solidFill>
        </p:spPr>
        <p:txBody>
          <a:bodyPr wrap="square" lIns="91440" tIns="45720" rIns="91440" bIns="45720" rtlCol="0" anchor="t">
            <a:spAutoFit/>
          </a:bodyPr>
          <a:lstStyle/>
          <a:p>
            <a:r>
              <a:rPr lang="en-GB" sz="1600" b="1" dirty="0"/>
              <a:t>AO1: Key words:</a:t>
            </a:r>
          </a:p>
          <a:p>
            <a:r>
              <a:rPr lang="en-GB" sz="1200" dirty="0"/>
              <a:t>Tone – shades. Light and dark.</a:t>
            </a:r>
          </a:p>
          <a:p>
            <a:r>
              <a:rPr lang="en-GB" sz="1200" dirty="0"/>
              <a:t>Colour – primary/ secondary/ tertiary/ complementary</a:t>
            </a:r>
          </a:p>
          <a:p>
            <a:r>
              <a:rPr lang="en-GB" sz="1200" dirty="0"/>
              <a:t>Shape – outline.  2D/3D.</a:t>
            </a:r>
          </a:p>
          <a:p>
            <a:r>
              <a:rPr lang="en-GB" sz="1200" dirty="0"/>
              <a:t>Pattern – repeat. Motif. </a:t>
            </a:r>
          </a:p>
          <a:p>
            <a:r>
              <a:rPr lang="en-GB" sz="1200" dirty="0"/>
              <a:t>Line – shape, outline, texture, tone, movement.</a:t>
            </a:r>
          </a:p>
          <a:p>
            <a:r>
              <a:rPr lang="en-GB" sz="1200" dirty="0"/>
              <a:t>Texture – how something actually feels, or visually feels.</a:t>
            </a:r>
          </a:p>
          <a:p>
            <a:r>
              <a:rPr lang="en-GB" sz="1200" dirty="0"/>
              <a:t>Form – 3D shape.  Shading to show form.</a:t>
            </a:r>
          </a:p>
          <a:p>
            <a:r>
              <a:rPr lang="en-GB" sz="1200" dirty="0"/>
              <a:t>Develop – move work along. Taking inspiration.</a:t>
            </a:r>
          </a:p>
          <a:p>
            <a:r>
              <a:rPr lang="en-GB" sz="1200" dirty="0"/>
              <a:t>Refine – improve work, act on targets.  Fine detail.</a:t>
            </a:r>
          </a:p>
          <a:p>
            <a:r>
              <a:rPr lang="en-GB" sz="1200" dirty="0"/>
              <a:t>Record – photograph, observe, draw, paint.</a:t>
            </a:r>
          </a:p>
          <a:p>
            <a:r>
              <a:rPr lang="en-GB" sz="1200" dirty="0"/>
              <a:t>Select – work with strength, appropriate media, imagery.</a:t>
            </a:r>
          </a:p>
        </p:txBody>
      </p:sp>
      <p:sp>
        <p:nvSpPr>
          <p:cNvPr id="7" name="TextBox 6"/>
          <p:cNvSpPr txBox="1"/>
          <p:nvPr/>
        </p:nvSpPr>
        <p:spPr>
          <a:xfrm>
            <a:off x="6560288" y="46180"/>
            <a:ext cx="2898104" cy="1815882"/>
          </a:xfrm>
          <a:prstGeom prst="rect">
            <a:avLst/>
          </a:prstGeom>
          <a:solidFill>
            <a:schemeClr val="tx2">
              <a:lumMod val="20000"/>
              <a:lumOff val="80000"/>
            </a:schemeClr>
          </a:solidFill>
          <a:ln>
            <a:solidFill>
              <a:schemeClr val="accent1">
                <a:lumMod val="40000"/>
                <a:lumOff val="60000"/>
              </a:schemeClr>
            </a:solidFill>
          </a:ln>
        </p:spPr>
        <p:txBody>
          <a:bodyPr wrap="square" lIns="91440" tIns="45720" rIns="91440" bIns="45720" rtlCol="0" anchor="t">
            <a:spAutoFit/>
          </a:bodyPr>
          <a:lstStyle/>
          <a:p>
            <a:r>
              <a:rPr lang="en-GB" sz="1600" b="1" u="sng" dirty="0"/>
              <a:t>AO1: Own Photos:</a:t>
            </a:r>
            <a:r>
              <a:rPr lang="en-GB" sz="1600" dirty="0"/>
              <a:t> You should have access to these – saved on your PPT. Select your best photos-reflecting your theme and in focus.  Print a colour and black and white copy.  Present on boards.</a:t>
            </a:r>
          </a:p>
        </p:txBody>
      </p:sp>
      <p:sp>
        <p:nvSpPr>
          <p:cNvPr id="8" name="TextBox 7"/>
          <p:cNvSpPr txBox="1"/>
          <p:nvPr/>
        </p:nvSpPr>
        <p:spPr>
          <a:xfrm>
            <a:off x="9569302" y="43932"/>
            <a:ext cx="2533144" cy="3785652"/>
          </a:xfrm>
          <a:prstGeom prst="rect">
            <a:avLst/>
          </a:prstGeom>
          <a:solidFill>
            <a:schemeClr val="accent2">
              <a:lumMod val="60000"/>
              <a:lumOff val="40000"/>
            </a:schemeClr>
          </a:solidFill>
        </p:spPr>
        <p:txBody>
          <a:bodyPr wrap="square" lIns="91440" tIns="45720" rIns="91440" bIns="45720" rtlCol="0" anchor="t">
            <a:spAutoFit/>
          </a:bodyPr>
          <a:lstStyle/>
          <a:p>
            <a:r>
              <a:rPr lang="en-GB" sz="1600" b="1" u="sng" dirty="0"/>
              <a:t>AO3: Record:</a:t>
            </a:r>
            <a:r>
              <a:rPr lang="en-GB" sz="1600" dirty="0"/>
              <a:t>   </a:t>
            </a:r>
            <a:endParaRPr lang="en-US" sz="1600" dirty="0"/>
          </a:p>
          <a:p>
            <a:r>
              <a:rPr lang="en-GB" sz="1600" dirty="0"/>
              <a:t>Copies from own photos. Detailed pencil studies and colour studies from own photos. Always work on good quality paper. Use the simple grid method if you do not have access to a light box. </a:t>
            </a:r>
            <a:endParaRPr lang="en-GB" sz="1600" dirty="0">
              <a:ea typeface="+mn-lt"/>
              <a:cs typeface="+mn-lt"/>
            </a:endParaRPr>
          </a:p>
          <a:p>
            <a:r>
              <a:rPr lang="en-GB" sz="1600" dirty="0">
                <a:ea typeface="+mn-lt"/>
                <a:cs typeface="+mn-lt"/>
              </a:rPr>
              <a:t>Simple grid method: </a:t>
            </a:r>
          </a:p>
          <a:p>
            <a:r>
              <a:rPr lang="en-GB" sz="1600" dirty="0">
                <a:ea typeface="+mn-lt"/>
                <a:cs typeface="+mn-lt"/>
              </a:rPr>
              <a:t>Divide the artists  still life  work you  want to copy into 4 equal parts. Recreate the still life work one section at a time</a:t>
            </a:r>
            <a:r>
              <a:rPr lang="en-GB" sz="1600" dirty="0">
                <a:ea typeface="+mn-lt"/>
                <a:cs typeface="Calibri"/>
              </a:rPr>
              <a:t>.</a:t>
            </a:r>
            <a:endParaRPr lang="en-GB" sz="1600" dirty="0">
              <a:cs typeface="Calibri"/>
            </a:endParaRPr>
          </a:p>
        </p:txBody>
      </p:sp>
      <p:sp>
        <p:nvSpPr>
          <p:cNvPr id="3" name="TextBox 2"/>
          <p:cNvSpPr txBox="1"/>
          <p:nvPr/>
        </p:nvSpPr>
        <p:spPr>
          <a:xfrm>
            <a:off x="4145507" y="69090"/>
            <a:ext cx="2303871" cy="2800767"/>
          </a:xfrm>
          <a:prstGeom prst="rect">
            <a:avLst/>
          </a:prstGeom>
          <a:solidFill>
            <a:schemeClr val="accent2">
              <a:lumMod val="20000"/>
              <a:lumOff val="80000"/>
            </a:schemeClr>
          </a:solidFill>
        </p:spPr>
        <p:txBody>
          <a:bodyPr wrap="square" lIns="91440" tIns="45720" rIns="91440" bIns="45720" rtlCol="0" anchor="t">
            <a:spAutoFit/>
          </a:bodyPr>
          <a:lstStyle/>
          <a:p>
            <a:r>
              <a:rPr lang="en-GB" sz="1600" b="1" u="sng" dirty="0"/>
              <a:t>AO1: Develop:</a:t>
            </a:r>
            <a:r>
              <a:rPr lang="en-GB" sz="1600" dirty="0"/>
              <a:t>  </a:t>
            </a:r>
            <a:endParaRPr lang="en-US" sz="1600" dirty="0"/>
          </a:p>
          <a:p>
            <a:r>
              <a:rPr lang="en-GB" sz="1600" dirty="0"/>
              <a:t>Research Artists: Create a power point or word/publisher document. Copies of examples of artists Still Life work. Information on/about the artist. Your opinions /thoughts about the work. See  next slide –writing frame.</a:t>
            </a:r>
          </a:p>
        </p:txBody>
      </p:sp>
      <p:sp>
        <p:nvSpPr>
          <p:cNvPr id="5" name="TextBox 4"/>
          <p:cNvSpPr txBox="1"/>
          <p:nvPr/>
        </p:nvSpPr>
        <p:spPr>
          <a:xfrm>
            <a:off x="877856" y="74292"/>
            <a:ext cx="3206225" cy="830997"/>
          </a:xfrm>
          <a:prstGeom prst="rect">
            <a:avLst/>
          </a:prstGeom>
          <a:solidFill>
            <a:schemeClr val="accent2">
              <a:lumMod val="20000"/>
              <a:lumOff val="80000"/>
            </a:schemeClr>
          </a:solidFill>
        </p:spPr>
        <p:txBody>
          <a:bodyPr wrap="square" lIns="91440" tIns="45720" rIns="91440" bIns="45720" rtlCol="0" anchor="t">
            <a:spAutoFit/>
          </a:bodyPr>
          <a:lstStyle/>
          <a:p>
            <a:r>
              <a:rPr lang="en-GB" sz="2400" b="1" u="sng" dirty="0"/>
              <a:t>Component 1</a:t>
            </a:r>
            <a:endParaRPr lang="en-GB" sz="2400" dirty="0"/>
          </a:p>
          <a:p>
            <a:r>
              <a:rPr lang="en-GB" sz="2400" dirty="0">
                <a:cs typeface="Calibri"/>
              </a:rPr>
              <a:t>Personal Investigation</a:t>
            </a:r>
          </a:p>
        </p:txBody>
      </p:sp>
      <p:sp>
        <p:nvSpPr>
          <p:cNvPr id="2" name="TextBox 1"/>
          <p:cNvSpPr txBox="1"/>
          <p:nvPr/>
        </p:nvSpPr>
        <p:spPr>
          <a:xfrm>
            <a:off x="6560288" y="1765446"/>
            <a:ext cx="2915802" cy="2554545"/>
          </a:xfrm>
          <a:prstGeom prst="rect">
            <a:avLst/>
          </a:prstGeom>
          <a:solidFill>
            <a:schemeClr val="accent2">
              <a:lumMod val="20000"/>
              <a:lumOff val="80000"/>
            </a:schemeClr>
          </a:solidFill>
        </p:spPr>
        <p:txBody>
          <a:bodyPr wrap="square" lIns="91440" tIns="45720" rIns="91440" bIns="45720" rtlCol="0" anchor="t">
            <a:spAutoFit/>
          </a:bodyPr>
          <a:lstStyle/>
          <a:p>
            <a:r>
              <a:rPr lang="en-GB" sz="1600" b="1" u="sng" dirty="0"/>
              <a:t>AO1: Develop: Research own artist reference(s).</a:t>
            </a:r>
          </a:p>
          <a:p>
            <a:r>
              <a:rPr lang="en-GB" sz="1600" dirty="0"/>
              <a:t>Google /  research your own artist(s).  Create a power point or word /publisher documents. Copies of examples of artists work. Information on/about the artist. Your opinions /thoughts about the work. See next slide writing frame.</a:t>
            </a:r>
            <a:endParaRPr lang="en-GB" sz="1600" dirty="0">
              <a:cs typeface="Calibri" panose="020F0502020204030204"/>
            </a:endParaRPr>
          </a:p>
        </p:txBody>
      </p:sp>
      <p:pic>
        <p:nvPicPr>
          <p:cNvPr id="6" name="Picture 8" descr="A picture containing text&#10;&#10;Description automatically generated">
            <a:extLst>
              <a:ext uri="{FF2B5EF4-FFF2-40B4-BE49-F238E27FC236}">
                <a16:creationId xmlns:a16="http://schemas.microsoft.com/office/drawing/2014/main" id="{B9D06163-18CE-7E0A-0647-A6B81230414E}"/>
              </a:ext>
            </a:extLst>
          </p:cNvPr>
          <p:cNvPicPr>
            <a:picLocks noChangeAspect="1"/>
          </p:cNvPicPr>
          <p:nvPr/>
        </p:nvPicPr>
        <p:blipFill>
          <a:blip r:embed="rId3"/>
          <a:stretch>
            <a:fillRect/>
          </a:stretch>
        </p:blipFill>
        <p:spPr>
          <a:xfrm>
            <a:off x="10284" y="69090"/>
            <a:ext cx="752475" cy="866775"/>
          </a:xfrm>
          <a:prstGeom prst="rect">
            <a:avLst/>
          </a:prstGeom>
        </p:spPr>
      </p:pic>
      <p:pic>
        <p:nvPicPr>
          <p:cNvPr id="17" name="Picture 16">
            <a:extLst>
              <a:ext uri="{FF2B5EF4-FFF2-40B4-BE49-F238E27FC236}">
                <a16:creationId xmlns:a16="http://schemas.microsoft.com/office/drawing/2014/main" id="{9E12CB57-6F94-4F59-BB3D-6B72781D49E3}"/>
              </a:ext>
            </a:extLst>
          </p:cNvPr>
          <p:cNvPicPr>
            <a:picLocks noChangeAspect="1"/>
          </p:cNvPicPr>
          <p:nvPr/>
        </p:nvPicPr>
        <p:blipFill rotWithShape="1">
          <a:blip r:embed="rId4"/>
          <a:srcRect l="31751" t="24730" r="32835" b="12628"/>
          <a:stretch/>
        </p:blipFill>
        <p:spPr>
          <a:xfrm>
            <a:off x="9925650" y="4381113"/>
            <a:ext cx="2176796" cy="2417157"/>
          </a:xfrm>
          <a:prstGeom prst="rect">
            <a:avLst/>
          </a:prstGeom>
          <a:ln>
            <a:solidFill>
              <a:schemeClr val="tx1"/>
            </a:solidFill>
          </a:ln>
        </p:spPr>
      </p:pic>
      <p:pic>
        <p:nvPicPr>
          <p:cNvPr id="18" name="Picture 17">
            <a:extLst>
              <a:ext uri="{FF2B5EF4-FFF2-40B4-BE49-F238E27FC236}">
                <a16:creationId xmlns:a16="http://schemas.microsoft.com/office/drawing/2014/main" id="{0A000D55-B624-4178-AFE9-6CEFD76DF3B1}"/>
              </a:ext>
            </a:extLst>
          </p:cNvPr>
          <p:cNvPicPr>
            <a:picLocks noChangeAspect="1"/>
          </p:cNvPicPr>
          <p:nvPr/>
        </p:nvPicPr>
        <p:blipFill rotWithShape="1">
          <a:blip r:embed="rId5"/>
          <a:srcRect l="32035" t="23468" r="33145" b="8602"/>
          <a:stretch/>
        </p:blipFill>
        <p:spPr>
          <a:xfrm>
            <a:off x="7773778" y="4392622"/>
            <a:ext cx="2060110" cy="2396304"/>
          </a:xfrm>
          <a:prstGeom prst="rect">
            <a:avLst/>
          </a:prstGeom>
        </p:spPr>
      </p:pic>
      <p:pic>
        <p:nvPicPr>
          <p:cNvPr id="20" name="Picture 2">
            <a:extLst>
              <a:ext uri="{FF2B5EF4-FFF2-40B4-BE49-F238E27FC236}">
                <a16:creationId xmlns:a16="http://schemas.microsoft.com/office/drawing/2014/main" id="{639340EF-31C1-4A9A-973C-CCA1EE7B6E60}"/>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25378" y="1040034"/>
            <a:ext cx="3897548" cy="2106252"/>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2" name="Picture 21">
            <a:extLst>
              <a:ext uri="{FF2B5EF4-FFF2-40B4-BE49-F238E27FC236}">
                <a16:creationId xmlns:a16="http://schemas.microsoft.com/office/drawing/2014/main" id="{5DFA1C4A-60AA-4B6F-B2A6-4FF6665688D8}"/>
              </a:ext>
            </a:extLst>
          </p:cNvPr>
          <p:cNvPicPr>
            <a:picLocks noChangeAspect="1"/>
          </p:cNvPicPr>
          <p:nvPr/>
        </p:nvPicPr>
        <p:blipFill rotWithShape="1">
          <a:blip r:embed="rId7">
            <a:extLst>
              <a:ext uri="{28A0092B-C50C-407E-A947-70E740481C1C}">
                <a14:useLocalDpi xmlns:a14="http://schemas.microsoft.com/office/drawing/2010/main" val="0"/>
              </a:ext>
            </a:extLst>
          </a:blip>
          <a:srcRect l="4882" t="5421"/>
          <a:stretch/>
        </p:blipFill>
        <p:spPr>
          <a:xfrm rot="5400000">
            <a:off x="4738241" y="3794053"/>
            <a:ext cx="2391085" cy="3588224"/>
          </a:xfrm>
          <a:prstGeom prst="rect">
            <a:avLst/>
          </a:prstGeom>
        </p:spPr>
      </p:pic>
      <p:pic>
        <p:nvPicPr>
          <p:cNvPr id="24" name="Picture 23">
            <a:extLst>
              <a:ext uri="{FF2B5EF4-FFF2-40B4-BE49-F238E27FC236}">
                <a16:creationId xmlns:a16="http://schemas.microsoft.com/office/drawing/2014/main" id="{EF05864C-8BF8-4488-8B73-9EB113EAFD6B}"/>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rot="5400000">
            <a:off x="4606721" y="2462227"/>
            <a:ext cx="1369772" cy="2303870"/>
          </a:xfrm>
          <a:prstGeom prst="rect">
            <a:avLst/>
          </a:prstGeom>
        </p:spPr>
      </p:pic>
      <p:sp>
        <p:nvSpPr>
          <p:cNvPr id="10" name="TextBox 9">
            <a:extLst>
              <a:ext uri="{FF2B5EF4-FFF2-40B4-BE49-F238E27FC236}">
                <a16:creationId xmlns:a16="http://schemas.microsoft.com/office/drawing/2014/main" id="{45314D6D-89BF-433D-BAF3-4F92111118C6}"/>
              </a:ext>
            </a:extLst>
          </p:cNvPr>
          <p:cNvSpPr txBox="1"/>
          <p:nvPr/>
        </p:nvSpPr>
        <p:spPr>
          <a:xfrm>
            <a:off x="9569302" y="3935914"/>
            <a:ext cx="2533144" cy="369332"/>
          </a:xfrm>
          <a:prstGeom prst="rect">
            <a:avLst/>
          </a:prstGeom>
          <a:solidFill>
            <a:schemeClr val="bg1"/>
          </a:solidFill>
        </p:spPr>
        <p:txBody>
          <a:bodyPr wrap="square" rtlCol="0">
            <a:spAutoFit/>
          </a:bodyPr>
          <a:lstStyle/>
          <a:p>
            <a:r>
              <a:rPr lang="en-GB" dirty="0"/>
              <a:t>Related Study (24 marks)</a:t>
            </a:r>
          </a:p>
        </p:txBody>
      </p:sp>
      <p:graphicFrame>
        <p:nvGraphicFramePr>
          <p:cNvPr id="12" name="Table 12">
            <a:extLst>
              <a:ext uri="{FF2B5EF4-FFF2-40B4-BE49-F238E27FC236}">
                <a16:creationId xmlns:a16="http://schemas.microsoft.com/office/drawing/2014/main" id="{685305C9-E2C9-42FE-BD26-827E24B153EB}"/>
              </a:ext>
            </a:extLst>
          </p:cNvPr>
          <p:cNvGraphicFramePr>
            <a:graphicFrameLocks noGrp="1"/>
          </p:cNvGraphicFramePr>
          <p:nvPr>
            <p:extLst>
              <p:ext uri="{D42A27DB-BD31-4B8C-83A1-F6EECF244321}">
                <p14:modId xmlns:p14="http://schemas.microsoft.com/office/powerpoint/2010/main" val="147363606"/>
              </p:ext>
            </p:extLst>
          </p:nvPr>
        </p:nvGraphicFramePr>
        <p:xfrm>
          <a:off x="74665" y="5588164"/>
          <a:ext cx="3971795" cy="1195544"/>
        </p:xfrm>
        <a:graphic>
          <a:graphicData uri="http://schemas.openxmlformats.org/drawingml/2006/table">
            <a:tbl>
              <a:tblPr firstRow="1" bandRow="1">
                <a:tableStyleId>{5C22544A-7EE6-4342-B048-85BDC9FD1C3A}</a:tableStyleId>
              </a:tblPr>
              <a:tblGrid>
                <a:gridCol w="794359">
                  <a:extLst>
                    <a:ext uri="{9D8B030D-6E8A-4147-A177-3AD203B41FA5}">
                      <a16:colId xmlns:a16="http://schemas.microsoft.com/office/drawing/2014/main" val="623757282"/>
                    </a:ext>
                  </a:extLst>
                </a:gridCol>
                <a:gridCol w="794359">
                  <a:extLst>
                    <a:ext uri="{9D8B030D-6E8A-4147-A177-3AD203B41FA5}">
                      <a16:colId xmlns:a16="http://schemas.microsoft.com/office/drawing/2014/main" val="1380325787"/>
                    </a:ext>
                  </a:extLst>
                </a:gridCol>
                <a:gridCol w="794359">
                  <a:extLst>
                    <a:ext uri="{9D8B030D-6E8A-4147-A177-3AD203B41FA5}">
                      <a16:colId xmlns:a16="http://schemas.microsoft.com/office/drawing/2014/main" val="2786481628"/>
                    </a:ext>
                  </a:extLst>
                </a:gridCol>
                <a:gridCol w="794359">
                  <a:extLst>
                    <a:ext uri="{9D8B030D-6E8A-4147-A177-3AD203B41FA5}">
                      <a16:colId xmlns:a16="http://schemas.microsoft.com/office/drawing/2014/main" val="2795231360"/>
                    </a:ext>
                  </a:extLst>
                </a:gridCol>
                <a:gridCol w="794359">
                  <a:extLst>
                    <a:ext uri="{9D8B030D-6E8A-4147-A177-3AD203B41FA5}">
                      <a16:colId xmlns:a16="http://schemas.microsoft.com/office/drawing/2014/main" val="3997841389"/>
                    </a:ext>
                  </a:extLst>
                </a:gridCol>
              </a:tblGrid>
              <a:tr h="597772">
                <a:tc>
                  <a:txBody>
                    <a:bodyPr/>
                    <a:lstStyle/>
                    <a:p>
                      <a:r>
                        <a:rPr lang="en-GB" sz="2400" dirty="0"/>
                        <a:t>AO1</a:t>
                      </a:r>
                    </a:p>
                  </a:txBody>
                  <a:tcPr/>
                </a:tc>
                <a:tc>
                  <a:txBody>
                    <a:bodyPr/>
                    <a:lstStyle/>
                    <a:p>
                      <a:r>
                        <a:rPr lang="en-GB" sz="2400" dirty="0"/>
                        <a:t>AO2</a:t>
                      </a:r>
                    </a:p>
                  </a:txBody>
                  <a:tcPr/>
                </a:tc>
                <a:tc>
                  <a:txBody>
                    <a:bodyPr/>
                    <a:lstStyle/>
                    <a:p>
                      <a:r>
                        <a:rPr lang="en-GB" sz="2400" dirty="0"/>
                        <a:t>AO3</a:t>
                      </a:r>
                    </a:p>
                  </a:txBody>
                  <a:tcPr/>
                </a:tc>
                <a:tc>
                  <a:txBody>
                    <a:bodyPr/>
                    <a:lstStyle/>
                    <a:p>
                      <a:r>
                        <a:rPr lang="en-GB" sz="2400" dirty="0"/>
                        <a:t>AO4</a:t>
                      </a:r>
                    </a:p>
                  </a:txBody>
                  <a:tcPr/>
                </a:tc>
                <a:tc>
                  <a:txBody>
                    <a:bodyPr/>
                    <a:lstStyle/>
                    <a:p>
                      <a:r>
                        <a:rPr lang="en-GB" sz="2400" dirty="0"/>
                        <a:t>RS</a:t>
                      </a:r>
                    </a:p>
                  </a:txBody>
                  <a:tcPr/>
                </a:tc>
                <a:extLst>
                  <a:ext uri="{0D108BD9-81ED-4DB2-BD59-A6C34878D82A}">
                    <a16:rowId xmlns:a16="http://schemas.microsoft.com/office/drawing/2014/main" val="373622301"/>
                  </a:ext>
                </a:extLst>
              </a:tr>
              <a:tr h="597772">
                <a:tc>
                  <a:txBody>
                    <a:bodyPr/>
                    <a:lstStyle/>
                    <a:p>
                      <a:r>
                        <a:rPr lang="en-GB" sz="2400" dirty="0"/>
                        <a:t>24</a:t>
                      </a:r>
                    </a:p>
                  </a:txBody>
                  <a:tcPr/>
                </a:tc>
                <a:tc>
                  <a:txBody>
                    <a:bodyPr/>
                    <a:lstStyle/>
                    <a:p>
                      <a:r>
                        <a:rPr lang="en-GB" sz="2400" dirty="0"/>
                        <a:t>24</a:t>
                      </a:r>
                    </a:p>
                  </a:txBody>
                  <a:tcPr/>
                </a:tc>
                <a:tc>
                  <a:txBody>
                    <a:bodyPr/>
                    <a:lstStyle/>
                    <a:p>
                      <a:r>
                        <a:rPr lang="en-GB" sz="2400" dirty="0"/>
                        <a:t>24</a:t>
                      </a:r>
                    </a:p>
                  </a:txBody>
                  <a:tcPr/>
                </a:tc>
                <a:tc>
                  <a:txBody>
                    <a:bodyPr/>
                    <a:lstStyle/>
                    <a:p>
                      <a:r>
                        <a:rPr lang="en-GB" sz="2400" dirty="0"/>
                        <a:t>24</a:t>
                      </a:r>
                    </a:p>
                  </a:txBody>
                  <a:tcPr/>
                </a:tc>
                <a:tc>
                  <a:txBody>
                    <a:bodyPr/>
                    <a:lstStyle/>
                    <a:p>
                      <a:r>
                        <a:rPr lang="en-GB" sz="2400" dirty="0"/>
                        <a:t>24</a:t>
                      </a:r>
                    </a:p>
                  </a:txBody>
                  <a:tcPr/>
                </a:tc>
                <a:extLst>
                  <a:ext uri="{0D108BD9-81ED-4DB2-BD59-A6C34878D82A}">
                    <a16:rowId xmlns:a16="http://schemas.microsoft.com/office/drawing/2014/main" val="1850999625"/>
                  </a:ext>
                </a:extLst>
              </a:tr>
            </a:tbl>
          </a:graphicData>
        </a:graphic>
      </p:graphicFrame>
    </p:spTree>
    <p:extLst>
      <p:ext uri="{BB962C8B-B14F-4D97-AF65-F5344CB8AC3E}">
        <p14:creationId xmlns:p14="http://schemas.microsoft.com/office/powerpoint/2010/main" val="290205076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9745013B-922C-42E6-92D3-1A5D22AC366A}"/>
              </a:ext>
            </a:extLst>
          </p:cNvPr>
          <p:cNvPicPr>
            <a:picLocks noChangeAspect="1"/>
          </p:cNvPicPr>
          <p:nvPr/>
        </p:nvPicPr>
        <p:blipFill rotWithShape="1">
          <a:blip r:embed="rId2"/>
          <a:srcRect l="32035" t="23468" r="33145" b="8602"/>
          <a:stretch/>
        </p:blipFill>
        <p:spPr>
          <a:xfrm>
            <a:off x="73890" y="138545"/>
            <a:ext cx="5781964" cy="6719455"/>
          </a:xfrm>
          <a:prstGeom prst="rect">
            <a:avLst/>
          </a:prstGeom>
        </p:spPr>
      </p:pic>
      <p:pic>
        <p:nvPicPr>
          <p:cNvPr id="3" name="Picture 2">
            <a:extLst>
              <a:ext uri="{FF2B5EF4-FFF2-40B4-BE49-F238E27FC236}">
                <a16:creationId xmlns:a16="http://schemas.microsoft.com/office/drawing/2014/main" id="{ADB64BB3-5DFC-402D-97B3-624A93466806}"/>
              </a:ext>
            </a:extLst>
          </p:cNvPr>
          <p:cNvPicPr>
            <a:picLocks noChangeAspect="1"/>
          </p:cNvPicPr>
          <p:nvPr/>
        </p:nvPicPr>
        <p:blipFill rotWithShape="1">
          <a:blip r:embed="rId3"/>
          <a:srcRect l="31751" t="24730" r="32835" b="12628"/>
          <a:stretch/>
        </p:blipFill>
        <p:spPr>
          <a:xfrm>
            <a:off x="5995266" y="131618"/>
            <a:ext cx="5938983" cy="6594764"/>
          </a:xfrm>
          <a:prstGeom prst="rect">
            <a:avLst/>
          </a:prstGeom>
          <a:ln>
            <a:solidFill>
              <a:schemeClr val="tx1"/>
            </a:solidFill>
          </a:ln>
        </p:spPr>
      </p:pic>
    </p:spTree>
    <p:extLst>
      <p:ext uri="{BB962C8B-B14F-4D97-AF65-F5344CB8AC3E}">
        <p14:creationId xmlns:p14="http://schemas.microsoft.com/office/powerpoint/2010/main" val="3830829875"/>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TaxCatchAll xmlns="3c6a8a19-850e-4e6d-b668-06043a1b812c" xsi:nil="true"/>
    <lcf76f155ced4ddcb4097134ff3c332f xmlns="45fbe73b-9a72-4d50-b2b2-08fdf0b17659">
      <Terms xmlns="http://schemas.microsoft.com/office/infopath/2007/PartnerControls"/>
    </lcf76f155ced4ddcb4097134ff3c332f>
    <SharedWithUsers xmlns="3c6a8a19-850e-4e6d-b668-06043a1b812c">
      <UserInfo>
        <DisplayName>Claire Mincher</DisplayName>
        <AccountId>71</AccountId>
        <AccountType/>
      </UserInfo>
    </SharedWithUsers>
    <SharedWithDetails xmlns="3c6a8a19-850e-4e6d-b668-06043a1b812c">{"i:0#.f|membership|claire.mincher@wbs.318education.co.uk":{"DateTime":"\/Date(1689162684199)\/","LoginName":"lydia.abrahams@wbs.318education.co.uk"}}</SharedWithDetails>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57E49646ABB426428306D7A7428B66D7" ma:contentTypeVersion="11" ma:contentTypeDescription="Create a new document." ma:contentTypeScope="" ma:versionID="e1ca94b7e8ff0675ea3d4f7f0c1512c8">
  <xsd:schema xmlns:xsd="http://www.w3.org/2001/XMLSchema" xmlns:xs="http://www.w3.org/2001/XMLSchema" xmlns:p="http://schemas.microsoft.com/office/2006/metadata/properties" xmlns:ns2="45fbe73b-9a72-4d50-b2b2-08fdf0b17659" xmlns:ns3="3c6a8a19-850e-4e6d-b668-06043a1b812c" targetNamespace="http://schemas.microsoft.com/office/2006/metadata/properties" ma:root="true" ma:fieldsID="167f7611edab0c5609fd0f93e420535e" ns2:_="" ns3:_="">
    <xsd:import namespace="45fbe73b-9a72-4d50-b2b2-08fdf0b17659"/>
    <xsd:import namespace="3c6a8a19-850e-4e6d-b668-06043a1b812c"/>
    <xsd:element name="properties">
      <xsd:complexType>
        <xsd:sequence>
          <xsd:element name="documentManagement">
            <xsd:complexType>
              <xsd:all>
                <xsd:element ref="ns2:MediaServiceMetadata" minOccurs="0"/>
                <xsd:element ref="ns2:MediaServiceFastMetadata" minOccurs="0"/>
                <xsd:element ref="ns2:lcf76f155ced4ddcb4097134ff3c332f" minOccurs="0"/>
                <xsd:element ref="ns3:TaxCatchAll" minOccurs="0"/>
                <xsd:element ref="ns2:MediaServiceOCR" minOccurs="0"/>
                <xsd:element ref="ns2:MediaServiceGenerationTime" minOccurs="0"/>
                <xsd:element ref="ns2:MediaServiceEventHashCode" minOccurs="0"/>
                <xsd:element ref="ns3:SharedWithUsers" minOccurs="0"/>
                <xsd:element ref="ns3:SharedWithDetails" minOccurs="0"/>
                <xsd:element ref="ns2: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5fbe73b-9a72-4d50-b2b2-08fdf0b17659"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lcf76f155ced4ddcb4097134ff3c332f" ma:index="11" nillable="true" ma:taxonomy="true" ma:internalName="lcf76f155ced4ddcb4097134ff3c332f" ma:taxonomyFieldName="MediaServiceImageTags" ma:displayName="Image Tags" ma:readOnly="false" ma:fieldId="{5cf76f15-5ced-4ddc-b409-7134ff3c332f}" ma:taxonomyMulti="true" ma:sspId="8b488997-0acd-4d98-a2b2-01788e10e093" ma:termSetId="09814cd3-568e-fe90-9814-8d621ff8fb84" ma:anchorId="fba54fb3-c3e1-fe81-a776-ca4b69148c4d" ma:open="true" ma:isKeyword="false">
      <xsd:complexType>
        <xsd:sequence>
          <xsd:element ref="pc:Terms" minOccurs="0" maxOccurs="1"/>
        </xsd:sequence>
      </xsd:complexType>
    </xsd:element>
    <xsd:element name="MediaServiceOCR" ma:index="13" nillable="true" ma:displayName="Extracted Text" ma:internalName="MediaServiceOCR" ma:readOnly="true">
      <xsd:simpleType>
        <xsd:restriction base="dms:Note">
          <xsd:maxLength value="255"/>
        </xsd:restriction>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ObjectDetectorVersions" ma:index="18" nillable="true" ma:displayName="MediaServiceObjectDetectorVersions" ma:hidden="true" ma:indexed="true" ma:internalName="MediaServiceObjectDetectorVersions"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3c6a8a19-850e-4e6d-b668-06043a1b812c" elementFormDefault="qualified">
    <xsd:import namespace="http://schemas.microsoft.com/office/2006/documentManagement/types"/>
    <xsd:import namespace="http://schemas.microsoft.com/office/infopath/2007/PartnerControls"/>
    <xsd:element name="TaxCatchAll" ma:index="12" nillable="true" ma:displayName="Taxonomy Catch All Column" ma:hidden="true" ma:list="{257235a6-1abd-4974-9f23-dd5b2cb6515c}" ma:internalName="TaxCatchAll" ma:showField="CatchAllData" ma:web="3c6a8a19-850e-4e6d-b668-06043a1b812c">
      <xsd:complexType>
        <xsd:complexContent>
          <xsd:extension base="dms:MultiChoiceLookup">
            <xsd:sequence>
              <xsd:element name="Value" type="dms:Lookup" maxOccurs="unbounded" minOccurs="0" nillable="true"/>
            </xsd:sequence>
          </xsd:extension>
        </xsd:complexContent>
      </xsd:complexType>
    </xsd:element>
    <xsd:element name="SharedWithUsers" ma:index="16"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7"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695386E6-7BC1-4AF5-8586-4E558FF3BF27}">
  <ds:schemaRefs>
    <ds:schemaRef ds:uri="http://schemas.microsoft.com/office/2006/metadata/properties"/>
    <ds:schemaRef ds:uri="http://schemas.microsoft.com/office/infopath/2007/PartnerControls"/>
    <ds:schemaRef ds:uri="d7de38fc-83f2-4e96-9e2c-87fc1e14cda4"/>
    <ds:schemaRef ds:uri="0abea4a1-ebfd-4f07-be0a-2983b257fbbe"/>
    <ds:schemaRef ds:uri="fffd47ec-e51b-4223-aeae-7bab8837b122"/>
    <ds:schemaRef ds:uri="3c6a8a19-850e-4e6d-b668-06043a1b812c"/>
    <ds:schemaRef ds:uri="45fbe73b-9a72-4d50-b2b2-08fdf0b17659"/>
  </ds:schemaRefs>
</ds:datastoreItem>
</file>

<file path=customXml/itemProps2.xml><?xml version="1.0" encoding="utf-8"?>
<ds:datastoreItem xmlns:ds="http://schemas.openxmlformats.org/officeDocument/2006/customXml" ds:itemID="{53949948-72A1-4493-9D3D-18C3AFC6EE1D}"/>
</file>

<file path=customXml/itemProps3.xml><?xml version="1.0" encoding="utf-8"?>
<ds:datastoreItem xmlns:ds="http://schemas.openxmlformats.org/officeDocument/2006/customXml" ds:itemID="{4BD76F1B-1CA4-41BC-A159-BED35116E5C0}">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106</TotalTime>
  <Words>433</Words>
  <Application>Microsoft Office PowerPoint</Application>
  <PresentationFormat>Widescreen</PresentationFormat>
  <Paragraphs>54</Paragraphs>
  <Slides>5</Slides>
  <Notes>0</Notes>
  <HiddenSlides>0</HiddenSlides>
  <MMClips>0</MMClips>
  <ScaleCrop>false</ScaleCrop>
  <HeadingPairs>
    <vt:vector size="4" baseType="variant">
      <vt:variant>
        <vt:lpstr>Theme</vt:lpstr>
      </vt:variant>
      <vt:variant>
        <vt:i4>1</vt:i4>
      </vt:variant>
      <vt:variant>
        <vt:lpstr>Slide Titles</vt:lpstr>
      </vt:variant>
      <vt:variant>
        <vt:i4>5</vt:i4>
      </vt:variant>
    </vt:vector>
  </HeadingPairs>
  <TitlesOfParts>
    <vt:vector size="6" baseType="lpstr">
      <vt:lpstr>Office Theme</vt:lpstr>
      <vt:lpstr>ALEVEL COMPONENT 1 PERSONAL INVESTIGATION ART &amp; DESIGN</vt:lpstr>
      <vt:lpstr>PowerPoint Presentation</vt:lpstr>
      <vt:lpstr>Assessment Criteria</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Lydia Abrahams</dc:creator>
  <cp:lastModifiedBy>Lydia Abrahams</cp:lastModifiedBy>
  <cp:revision>8</cp:revision>
  <dcterms:created xsi:type="dcterms:W3CDTF">2023-07-11T10:26:39Z</dcterms:created>
  <dcterms:modified xsi:type="dcterms:W3CDTF">2023-07-20T08:22:00Z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0x01010057E49646ABB426428306D7A7428B66D7</vt:lpwstr>
  </property>
  <property fmtid="{D5CDD505-2E9C-101B-9397-08002B2CF9AE}" pid="3" name="MediaServiceImageTags">
    <vt:lpwstr/>
  </property>
</Properties>
</file>