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98130" y="1078983"/>
            <a:ext cx="2151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/>
              <a:t>Rational, Irrational, Roots, Rationalise, Denominator, Simplify, Surd, Integer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543" y="5676423"/>
            <a:ext cx="2873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Multiplying, dividing, square numbers and square roots.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68504" y="5694009"/>
            <a:ext cx="3326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Future Topics</a:t>
            </a:r>
          </a:p>
          <a:p>
            <a:r>
              <a:rPr lang="en-GB" sz="1200" dirty="0"/>
              <a:t>Further algebra, area, perimeter and volume.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16942" y="125767"/>
            <a:ext cx="5959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- Surds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45943"/>
              </p:ext>
            </p:extLst>
          </p:nvPr>
        </p:nvGraphicFramePr>
        <p:xfrm>
          <a:off x="360000" y="749162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understand the difference between rational and irrational numbers.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know how to multiply and divide a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surd.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0584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know how to add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and subtract </a:t>
                      </a: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surd.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1997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</a:rPr>
                        <a:t>I know how to simplify a surd.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</a:rPr>
                        <a:t>I know how to rationalise a denominator.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6684829" y="5720429"/>
            <a:ext cx="15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  <a:p>
            <a:r>
              <a:rPr lang="en-GB" sz="1200" b="1" dirty="0"/>
              <a:t>305, 306, 307, 308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8116537" y="5698674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err="1">
                <a:solidFill>
                  <a:srgbClr val="FF0000"/>
                </a:solidFill>
              </a:rPr>
              <a:t>Hegarty</a:t>
            </a:r>
            <a:r>
              <a:rPr lang="en-GB" sz="1200" b="1" dirty="0">
                <a:solidFill>
                  <a:srgbClr val="FF0000"/>
                </a:solidFill>
              </a:rPr>
              <a:t> Maths: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111 - 119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1514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0000" y="2383997"/>
            <a:ext cx="4390377" cy="1179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5694009"/>
            <a:ext cx="2893610" cy="99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3341095" y="5698674"/>
            <a:ext cx="3147337" cy="99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6594150" y="5694009"/>
            <a:ext cx="1421198" cy="99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8054974" y="5692212"/>
            <a:ext cx="1421198" cy="99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67" y="2407350"/>
            <a:ext cx="4340148" cy="113323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67" y="3686052"/>
            <a:ext cx="3486567" cy="54923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67" y="4282147"/>
            <a:ext cx="2322319" cy="56401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4784527" y="2387542"/>
            <a:ext cx="4360033" cy="1176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4893026"/>
            <a:ext cx="3016468" cy="748952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4784527" y="3635050"/>
            <a:ext cx="4360033" cy="97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285" y="3746830"/>
            <a:ext cx="4101712" cy="745766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360000" y="3626953"/>
            <a:ext cx="4390377" cy="2033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243" y="2486047"/>
            <a:ext cx="4229797" cy="9912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9207ED0-3D8B-9D4D-9635-4509782143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638" y="43224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55D59C-9F28-4035-86EF-EAA049F9366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7EF63B8-C173-4C71-A29E-51ADC1707D12}"/>
</file>

<file path=customXml/itemProps3.xml><?xml version="1.0" encoding="utf-8"?>
<ds:datastoreItem xmlns:ds="http://schemas.openxmlformats.org/officeDocument/2006/customXml" ds:itemID="{E12312FA-998C-4BE4-93C3-45198ED554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106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9</cp:revision>
  <dcterms:created xsi:type="dcterms:W3CDTF">2019-09-17T19:28:20Z</dcterms:created>
  <dcterms:modified xsi:type="dcterms:W3CDTF">2023-01-23T11:00:09Z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