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7" Type="http://schemas.openxmlformats.org/officeDocument/2006/relationships/image" Target="../media/image6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72062" y="91364"/>
            <a:ext cx="49260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846965"/>
              </p:ext>
            </p:extLst>
          </p:nvPr>
        </p:nvGraphicFramePr>
        <p:xfrm>
          <a:off x="365761" y="1078983"/>
          <a:ext cx="6753496" cy="6351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 find an amount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after repeated percentage change.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 solve growth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and decay problems.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224076" y="6296716"/>
            <a:ext cx="15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  <a:p>
            <a:pPr algn="ctr"/>
            <a:r>
              <a:rPr lang="en-GB" sz="1200" b="1" dirty="0"/>
              <a:t>236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465154" y="6274101"/>
            <a:ext cx="1432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</a:t>
            </a:r>
          </a:p>
          <a:p>
            <a:pPr algn="ctr"/>
            <a:r>
              <a:rPr lang="en-GB" sz="1200" b="1"/>
              <a:t>94, 95</a:t>
            </a:r>
            <a:endParaRPr lang="en-GB" sz="1200" b="1" dirty="0"/>
          </a:p>
        </p:txBody>
      </p:sp>
      <p:sp>
        <p:nvSpPr>
          <p:cNvPr id="103" name="Rectangle 102"/>
          <p:cNvSpPr/>
          <p:nvPr/>
        </p:nvSpPr>
        <p:spPr>
          <a:xfrm>
            <a:off x="7298130" y="1078983"/>
            <a:ext cx="2151421" cy="1587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365760" y="1820075"/>
            <a:ext cx="4738978" cy="17500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5287617" y="2716962"/>
            <a:ext cx="4161934" cy="5886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65759" y="5986662"/>
            <a:ext cx="2234317" cy="75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322754"/>
            <a:ext cx="1996933" cy="413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175746" y="6322751"/>
            <a:ext cx="2011018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284490" y="3423683"/>
            <a:ext cx="4165061" cy="24085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47167" y="510252"/>
            <a:ext cx="30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Growth and decay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47067" y="1068691"/>
            <a:ext cx="2103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Compound, growth, decay, interest, depreciation, multiplier. 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46" y="2185223"/>
            <a:ext cx="4586635" cy="12842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3829" y="1765031"/>
            <a:ext cx="19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Compound interest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5760" y="3724571"/>
            <a:ext cx="4738978" cy="210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1142" y="3810372"/>
            <a:ext cx="1389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Depreciation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46" y="4215098"/>
            <a:ext cx="4459571" cy="1486524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158" y="3767659"/>
            <a:ext cx="3803943" cy="311161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719" y="4641131"/>
            <a:ext cx="3720582" cy="110180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368719" y="3630795"/>
            <a:ext cx="3982015" cy="6338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719" y="2874001"/>
            <a:ext cx="3468338" cy="28031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21142" y="5953419"/>
            <a:ext cx="2334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Prior knowledge</a:t>
            </a:r>
          </a:p>
          <a:p>
            <a:r>
              <a:rPr lang="en-GB" sz="1600" dirty="0"/>
              <a:t>Percentage increase and decrease.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34031" y="5986662"/>
            <a:ext cx="189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Future Topics</a:t>
            </a:r>
          </a:p>
          <a:p>
            <a:r>
              <a:rPr lang="en-GB" sz="1200" dirty="0"/>
              <a:t>Compound measures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644693" y="5986663"/>
            <a:ext cx="2062932" cy="75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19A55DF3-DFF7-3A4C-B86F-C74921C66D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923290" cy="97697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9915B48-C268-6349-83D1-3C61D917AE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057" y="26161"/>
            <a:ext cx="923290" cy="97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449EB1-D0A2-4AE0-9DAD-C2B8A0DE4EA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AD98DEA-CC57-4321-B7A8-EB9A2E8285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65ED22-680C-40CA-B23C-829188708BB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1083</TotalTime>
  <Words>59</Words>
  <Application>Microsoft Macintosh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20</cp:revision>
  <cp:lastPrinted>2019-10-09T15:27:27Z</cp:lastPrinted>
  <dcterms:created xsi:type="dcterms:W3CDTF">2019-09-17T19:28:20Z</dcterms:created>
  <dcterms:modified xsi:type="dcterms:W3CDTF">2023-01-23T10:52:44Z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