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56309" y="756841"/>
            <a:ext cx="12049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200" dirty="0"/>
              <a:t>Sine, cosine, tangent, graph, reflection, translation, stretch, vertical, horizontal.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59" y="5497909"/>
            <a:ext cx="442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Knowledge: Trigonometry, sine and cosine rule, transforming graphs, solving equations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950540" y="9420"/>
            <a:ext cx="889788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– Trigonometric graphs 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97739"/>
              </p:ext>
            </p:extLst>
          </p:nvPr>
        </p:nvGraphicFramePr>
        <p:xfrm>
          <a:off x="202783" y="764539"/>
          <a:ext cx="4056612" cy="13973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4056612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4657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understand how to find the sine, cosine or tangent of any angle.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465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use the sine, cosine and tangent graphs to solve equations.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4657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can recognise how changes in a function affect trigonometric graphs.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622717" y="5941926"/>
            <a:ext cx="15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Clip:</a:t>
            </a:r>
          </a:p>
          <a:p>
            <a:r>
              <a:rPr lang="en-GB" sz="1200" b="1" dirty="0"/>
              <a:t>324, 328 - 330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2909058" y="5939852"/>
            <a:ext cx="143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Clip:</a:t>
            </a:r>
          </a:p>
          <a:p>
            <a:r>
              <a:rPr lang="en-GB" sz="1200" b="1" dirty="0"/>
              <a:t>303-305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4356308" y="764540"/>
            <a:ext cx="1204906" cy="139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202783" y="2249713"/>
            <a:ext cx="5358431" cy="3153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657464" y="2716961"/>
            <a:ext cx="4123196" cy="4024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6" name="Rectangle 105"/>
          <p:cNvSpPr/>
          <p:nvPr/>
        </p:nvSpPr>
        <p:spPr>
          <a:xfrm>
            <a:off x="396447" y="5528278"/>
            <a:ext cx="4447308" cy="36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396447" y="5967964"/>
            <a:ext cx="1996933" cy="4139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2575875" y="5989943"/>
            <a:ext cx="2011018" cy="3643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657464" y="766732"/>
                <a:ext cx="4123196" cy="184665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Solving trigonometric equations</a:t>
                </a:r>
              </a:p>
              <a:p>
                <a:r>
                  <a:rPr lang="en-GB" sz="1400" dirty="0"/>
                  <a:t>Trigonometric equations can have more than one solution. Use your calculator to find the first one:</a:t>
                </a:r>
              </a:p>
              <a:p>
                <a:r>
                  <a:rPr lang="en-GB" sz="1400" dirty="0"/>
                  <a:t>E.g. 5sinx = 3 </a:t>
                </a:r>
                <a:r>
                  <a:rPr lang="en-GB" sz="1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sin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−1</m:t>
                            </m:r>
                          </m:sup>
                        </m:sSup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(3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÷5)</m:t>
                        </m:r>
                      </m:e>
                    </m:func>
                  </m:oMath>
                </a14:m>
                <a:r>
                  <a:rPr lang="en-GB" sz="1400" dirty="0"/>
                  <a:t> </a:t>
                </a:r>
                <a:r>
                  <a:rPr lang="en-GB" sz="1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=36.9°</m:t>
                    </m:r>
                  </m:oMath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464" y="766732"/>
                <a:ext cx="4123196" cy="1846659"/>
              </a:xfrm>
              <a:prstGeom prst="rect">
                <a:avLst/>
              </a:prstGeom>
              <a:blipFill>
                <a:blip r:embed="rId3"/>
                <a:stretch>
                  <a:fillRect l="-1032" t="-1639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17207" y="2270694"/>
            <a:ext cx="2176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Trigonometric graphs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785658" y="2834640"/>
            <a:ext cx="3437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Transforming trigonometric graphs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802" y="3131607"/>
            <a:ext cx="1981933" cy="12162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4546" y="2484676"/>
            <a:ext cx="2054218" cy="12938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1972" y="2888542"/>
                <a:ext cx="24855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Sine graph - repeats every 360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72" y="2888542"/>
                <a:ext cx="2485507" cy="307777"/>
              </a:xfrm>
              <a:prstGeom prst="rect">
                <a:avLst/>
              </a:prstGeom>
              <a:blipFill>
                <a:blip r:embed="rId6"/>
                <a:stretch>
                  <a:fillRect l="-735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06167" y="2215629"/>
                <a:ext cx="270028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Cosine graph - repeats every 360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167" y="2215629"/>
                <a:ext cx="2700281" cy="307777"/>
              </a:xfrm>
              <a:prstGeom prst="rect">
                <a:avLst/>
              </a:prstGeom>
              <a:blipFill>
                <a:blip r:embed="rId7"/>
                <a:stretch>
                  <a:fillRect l="-677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05261" y="3826292"/>
            <a:ext cx="1548592" cy="148045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73377" y="4212750"/>
                <a:ext cx="18273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Tangent graph – repeats every 180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/>
                  <a:t>.</a:t>
                </a:r>
              </a:p>
              <a:p>
                <a:r>
                  <a:rPr lang="en-GB" sz="1400" dirty="0"/>
                  <a:t>It is not defined at 90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/>
                  <a:t>, 270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/>
                  <a:t>, 450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/>
                  <a:t> etc.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377" y="4212750"/>
                <a:ext cx="1827377" cy="954107"/>
              </a:xfrm>
              <a:prstGeom prst="rect">
                <a:avLst/>
              </a:prstGeom>
              <a:blipFill>
                <a:blip r:embed="rId9"/>
                <a:stretch>
                  <a:fillRect l="-1000" t="-1274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37575" y="1794642"/>
            <a:ext cx="3869563" cy="7744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58144A-A13C-444C-9948-3F07CB0948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97519" y="3203972"/>
            <a:ext cx="4043085" cy="345472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F3F9717-05B5-1444-8900-2C4F2639906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26161"/>
            <a:ext cx="690533" cy="73068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6B4792D-C40E-3D4F-A331-3518DED4036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1685" y="-9302"/>
            <a:ext cx="738975" cy="7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Props1.xml><?xml version="1.0" encoding="utf-8"?>
<ds:datastoreItem xmlns:ds="http://schemas.openxmlformats.org/officeDocument/2006/customXml" ds:itemID="{FBBEA172-7482-449A-9BB9-67CDC4F5D0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32B4B0-D7FA-4DA3-8E71-76974407DE98}"/>
</file>

<file path=customXml/itemProps3.xml><?xml version="1.0" encoding="utf-8"?>
<ds:datastoreItem xmlns:ds="http://schemas.openxmlformats.org/officeDocument/2006/customXml" ds:itemID="{07FE2DAA-D19B-413C-8BE0-6E82808505C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1085</TotalTime>
  <Words>166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24</cp:revision>
  <cp:lastPrinted>2019-10-09T15:27:27Z</cp:lastPrinted>
  <dcterms:created xsi:type="dcterms:W3CDTF">2019-09-17T19:28:20Z</dcterms:created>
  <dcterms:modified xsi:type="dcterms:W3CDTF">2023-01-23T10:54:36Z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