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37F-0EE1-4AF3-AD70-CB2F3A14B5A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57463" y="764539"/>
            <a:ext cx="412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Keywords</a:t>
            </a:r>
          </a:p>
          <a:p>
            <a:r>
              <a:rPr lang="en-GB" sz="1200" dirty="0"/>
              <a:t>Tangent, radius, chord, subtended, semicircle, arc, circumference, cyclic quadrilateral, alternate segment.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59" y="5890007"/>
            <a:ext cx="409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Prior Knowledge: parts of a circle, angle facts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950540" y="9420"/>
            <a:ext cx="8897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Maths</a:t>
            </a: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Knowledge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Circle theorems</a:t>
            </a: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50992"/>
              </p:ext>
            </p:extLst>
          </p:nvPr>
        </p:nvGraphicFramePr>
        <p:xfrm>
          <a:off x="202782" y="764540"/>
          <a:ext cx="5358431" cy="9032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5358431">
                  <a:extLst>
                    <a:ext uri="{9D8B030D-6E8A-4147-A177-3AD203B41FA5}">
                      <a16:colId xmlns:a16="http://schemas.microsoft.com/office/drawing/2014/main" val="774821660"/>
                    </a:ext>
                  </a:extLst>
                </a:gridCol>
              </a:tblGrid>
              <a:tr h="3010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can solve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angle problems using circle theorems.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43899"/>
                  </a:ext>
                </a:extLst>
              </a:tr>
              <a:tr h="30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can give reasons for angle sizes using mathematical language.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59486"/>
                  </a:ext>
                </a:extLst>
              </a:tr>
              <a:tr h="30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can use logical reasoning to solve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circle theorem problems.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340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45885" y="6278751"/>
            <a:ext cx="158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Corbett Maths Clip: 64, 65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14010" y="6278751"/>
            <a:ext cx="1432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/>
              <a:t>Hegarty Clip: 597-606</a:t>
            </a:r>
            <a:endParaRPr lang="en-GB" sz="1200" b="1" dirty="0"/>
          </a:p>
        </p:txBody>
      </p:sp>
      <p:sp>
        <p:nvSpPr>
          <p:cNvPr id="106" name="Rectangle 105"/>
          <p:cNvSpPr/>
          <p:nvPr/>
        </p:nvSpPr>
        <p:spPr>
          <a:xfrm>
            <a:off x="108088" y="5912591"/>
            <a:ext cx="4047287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108088" y="6297722"/>
            <a:ext cx="1996933" cy="413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2144357" y="6297722"/>
            <a:ext cx="2011018" cy="413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657463" y="744475"/>
            <a:ext cx="412319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2" y="1763312"/>
            <a:ext cx="3726007" cy="2389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2923"/>
          <a:stretch/>
        </p:blipFill>
        <p:spPr>
          <a:xfrm>
            <a:off x="4232433" y="1763312"/>
            <a:ext cx="3620603" cy="1263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98" y="3026846"/>
            <a:ext cx="4159049" cy="19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9" y="4376765"/>
            <a:ext cx="4167574" cy="125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261" y="5125149"/>
            <a:ext cx="4335649" cy="15297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960" y="4254629"/>
            <a:ext cx="1098349" cy="9919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02782" y="2776451"/>
            <a:ext cx="3726007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02782" y="4282611"/>
            <a:ext cx="3726007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16081" y="3026846"/>
            <a:ext cx="3726007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36694" y="4483686"/>
            <a:ext cx="3726007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536693" y="5106419"/>
            <a:ext cx="3726007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5DFF5DF-49C9-7447-8DD8-565891B33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3" y="26161"/>
            <a:ext cx="697808" cy="7383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1B7BAC-A791-DB4A-A01E-33A63646D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01" y="-6949"/>
            <a:ext cx="710137" cy="7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fbe73b-9a72-4d50-b2b2-08fdf0b17659">
      <Terms xmlns="http://schemas.microsoft.com/office/infopath/2007/PartnerControls"/>
    </lcf76f155ced4ddcb4097134ff3c332f>
    <TaxCatchAll xmlns="3c6a8a19-850e-4e6d-b668-06043a1b81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9646ABB426428306D7A7428B66D7" ma:contentTypeVersion="10" ma:contentTypeDescription="Create a new document." ma:contentTypeScope="" ma:versionID="9154aa333d93fa8aeb6e53dd94377659">
  <xsd:schema xmlns:xsd="http://www.w3.org/2001/XMLSchema" xmlns:xs="http://www.w3.org/2001/XMLSchema" xmlns:p="http://schemas.microsoft.com/office/2006/metadata/properties" xmlns:ns2="45fbe73b-9a72-4d50-b2b2-08fdf0b17659" xmlns:ns3="3c6a8a19-850e-4e6d-b668-06043a1b812c" targetNamespace="http://schemas.microsoft.com/office/2006/metadata/properties" ma:root="true" ma:fieldsID="b0ada63d875fb9eaebc8a27a4fd94e1c" ns2:_="" ns3:_="">
    <xsd:import namespace="45fbe73b-9a72-4d50-b2b2-08fdf0b17659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e73b-9a72-4d50-b2b2-08fdf0b17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235a6-1abd-4974-9f23-dd5b2cb6515c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462C3-D594-418F-B303-BA61D8AF37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15DC558-7CEA-41FD-8574-FD273A2BE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1B129-1477-4A43-B7E2-F159598C3F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73</Words>
  <Application>Microsoft Macintosh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Stephanie</dc:creator>
  <cp:lastModifiedBy>andrew chadwick</cp:lastModifiedBy>
  <cp:revision>27</cp:revision>
  <cp:lastPrinted>2019-10-09T15:27:27Z</cp:lastPrinted>
  <dcterms:created xsi:type="dcterms:W3CDTF">2019-09-17T19:28:20Z</dcterms:created>
  <dcterms:modified xsi:type="dcterms:W3CDTF">2023-01-23T10:55:54Z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0x01010057E49646ABB426428306D7A7428B66D7</vt:lpwstr>
  </property>
</Properties>
</file>