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214069" y="300545"/>
            <a:ext cx="611772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	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- functions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916889"/>
              </p:ext>
            </p:extLst>
          </p:nvPr>
        </p:nvGraphicFramePr>
        <p:xfrm>
          <a:off x="202812" y="1064257"/>
          <a:ext cx="2394064" cy="9527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2394064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 can use function notation.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GB" sz="14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can find composite functions.</a:t>
                      </a:r>
                      <a:endParaRPr lang="en-GB" sz="14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 can find inverse functions.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5114844" y="6375154"/>
            <a:ext cx="20839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Clip: 369, 370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198808" y="6352864"/>
            <a:ext cx="20791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Clip: 290-296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2736588" y="1064257"/>
            <a:ext cx="2261218" cy="9527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195945" y="2135696"/>
            <a:ext cx="4801862" cy="18269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03723" y="6402793"/>
            <a:ext cx="4794083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5139691" y="6402793"/>
            <a:ext cx="1996933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266958" y="6404590"/>
            <a:ext cx="2011018" cy="364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114845" y="2143434"/>
            <a:ext cx="4433894" cy="406265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Composite functions</a:t>
            </a:r>
          </a:p>
          <a:p>
            <a:r>
              <a:rPr lang="en-GB" sz="1200" dirty="0"/>
              <a:t>If f(x) and g(x) are two functions, then gf(x) is a composite function.</a:t>
            </a:r>
          </a:p>
          <a:p>
            <a:r>
              <a:rPr lang="en-GB" sz="1200" dirty="0"/>
              <a:t>For example, gf(x) means “put x into function f, then put the answer into function g”.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2681861" y="1057108"/>
            <a:ext cx="20767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Key words: </a:t>
            </a:r>
            <a:r>
              <a:rPr lang="en-GB" sz="1400" dirty="0"/>
              <a:t>Function, composite, inverse, notation</a:t>
            </a:r>
            <a:endParaRPr lang="en-GB" sz="1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084366" y="1078983"/>
            <a:ext cx="446437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 function is a rule for working out values of y given values of x. The notation f(x) is read as “f of x”, where f is the function.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575" y="2464236"/>
            <a:ext cx="4482573" cy="14571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r="47959" b="88904"/>
          <a:stretch/>
        </p:blipFill>
        <p:spPr>
          <a:xfrm>
            <a:off x="5194026" y="3300534"/>
            <a:ext cx="2453684" cy="215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871" y="4422557"/>
            <a:ext cx="4813935" cy="18263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4601" y="2104332"/>
            <a:ext cx="1322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Substitution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5945" y="4078878"/>
            <a:ext cx="4801862" cy="22178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2794" y="4053225"/>
            <a:ext cx="4427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Inverse functions (reverses the effect – f </a:t>
            </a:r>
            <a:r>
              <a:rPr lang="en-GB" baseline="30000" dirty="0"/>
              <a:t>-1</a:t>
            </a:r>
            <a:r>
              <a:rPr lang="en-GB" dirty="0"/>
              <a:t>(x))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4601" y="6366432"/>
            <a:ext cx="346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Prior knowledge: </a:t>
            </a:r>
            <a:r>
              <a:rPr lang="en-GB" sz="1200" dirty="0"/>
              <a:t>Substitution, rearranging formulae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/>
          <a:srcRect t="13480" r="42137"/>
          <a:stretch/>
        </p:blipFill>
        <p:spPr>
          <a:xfrm>
            <a:off x="6721375" y="3653372"/>
            <a:ext cx="2728175" cy="168236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3"/>
          <a:srcRect l="66027"/>
          <a:stretch/>
        </p:blipFill>
        <p:spPr>
          <a:xfrm>
            <a:off x="5119581" y="3657405"/>
            <a:ext cx="1601794" cy="194446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06358E0-F459-9747-BC4A-6E3B4FF797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53" y="26161"/>
            <a:ext cx="923290" cy="97697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D7DD812-7140-F44F-8E69-74F592E5AF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331" y="42892"/>
            <a:ext cx="923290" cy="97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5A71D8-4E9B-4798-8A39-E428C73869F1}"/>
</file>

<file path=customXml/itemProps2.xml><?xml version="1.0" encoding="utf-8"?>
<ds:datastoreItem xmlns:ds="http://schemas.openxmlformats.org/officeDocument/2006/customXml" ds:itemID="{65CF4DF8-3886-4A1F-A71A-CC90FB67D78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7FB77487-7B68-4A11-9F24-656016BC0B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1056</TotalTime>
  <Words>147</Words>
  <Application>Microsoft Macintosh PowerPoint</Application>
  <PresentationFormat>A4 Paper (210x297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andrew chadwick</cp:lastModifiedBy>
  <cp:revision>19</cp:revision>
  <cp:lastPrinted>2019-10-09T15:27:27Z</cp:lastPrinted>
  <dcterms:created xsi:type="dcterms:W3CDTF">2019-09-17T19:28:20Z</dcterms:created>
  <dcterms:modified xsi:type="dcterms:W3CDTF">2023-01-23T10:57:17Z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