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97675" cy="9982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4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99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49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99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5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66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96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06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77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63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1537F-0EE1-4AF3-AD70-CB2F3A14B5A8}" type="datetimeFigureOut">
              <a:rPr lang="en-GB" smtClean="0"/>
              <a:t>23/01/2023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37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90499" y="5288340"/>
            <a:ext cx="3103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Keywords</a:t>
            </a:r>
          </a:p>
          <a:p>
            <a:r>
              <a:rPr lang="en-GB" sz="1200" dirty="0"/>
              <a:t>Constant of proportionality, proportion, direct, inverse, square, cube, square root.</a:t>
            </a:r>
          </a:p>
          <a:p>
            <a:endParaRPr lang="en-GB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6189132" y="1753018"/>
            <a:ext cx="35475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Prior Knowledge: Proportion, substitution, solving equations</a:t>
            </a:r>
            <a:endParaRPr lang="en-GB" sz="1200" dirty="0"/>
          </a:p>
        </p:txBody>
      </p:sp>
      <p:sp>
        <p:nvSpPr>
          <p:cNvPr id="14" name="Rectangle 13"/>
          <p:cNvSpPr/>
          <p:nvPr/>
        </p:nvSpPr>
        <p:spPr>
          <a:xfrm>
            <a:off x="950540" y="9420"/>
            <a:ext cx="889788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	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Maths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Knowledge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Organiser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– algebraic proportion </a:t>
            </a:r>
          </a:p>
        </p:txBody>
      </p:sp>
      <p:graphicFrame>
        <p:nvGraphicFramePr>
          <p:cNvPr id="98" name="Table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313633"/>
              </p:ext>
            </p:extLst>
          </p:nvPr>
        </p:nvGraphicFramePr>
        <p:xfrm>
          <a:off x="202783" y="764540"/>
          <a:ext cx="5546084" cy="9731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{D7AC3CCA-C797-4891-BE02-D94E43425B78}</a:tableStyleId>
              </a:tblPr>
              <a:tblGrid>
                <a:gridCol w="5546084">
                  <a:extLst>
                    <a:ext uri="{9D8B030D-6E8A-4147-A177-3AD203B41FA5}">
                      <a16:colId xmlns:a16="http://schemas.microsoft.com/office/drawing/2014/main" val="774821660"/>
                    </a:ext>
                  </a:extLst>
                </a:gridCol>
              </a:tblGrid>
              <a:tr h="32438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 can write and use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equations to solve problems involving direct proportion.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043899"/>
                  </a:ext>
                </a:extLst>
              </a:tr>
              <a:tr h="3243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can </a:t>
                      </a: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write and use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equations to solve problems involving inverse proportion.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659486"/>
                  </a:ext>
                </a:extLst>
              </a:tr>
              <a:tr h="3243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</a:t>
                      </a:r>
                      <a:r>
                        <a:rPr lang="en-GB" sz="1200" b="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can solve problems involving square and cubic proportionality.</a:t>
                      </a:r>
                      <a:endParaRPr lang="en-GB" sz="1200" b="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51340"/>
                  </a:ext>
                </a:extLst>
              </a:tr>
            </a:tbl>
          </a:graphicData>
        </a:graphic>
      </p:graphicFrame>
      <p:sp>
        <p:nvSpPr>
          <p:cNvPr id="99" name="Rectangle 98"/>
          <p:cNvSpPr/>
          <p:nvPr/>
        </p:nvSpPr>
        <p:spPr>
          <a:xfrm>
            <a:off x="7739734" y="2472575"/>
            <a:ext cx="15840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Corbett Maths Clip: 254, 255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7739734" y="3086627"/>
            <a:ext cx="14322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Hegarty Clip: 343-347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190500" y="5283058"/>
            <a:ext cx="3103032" cy="6552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/>
          <p:cNvSpPr/>
          <p:nvPr/>
        </p:nvSpPr>
        <p:spPr>
          <a:xfrm>
            <a:off x="6189133" y="1759265"/>
            <a:ext cx="3651782" cy="4554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/>
          <p:cNvSpPr/>
          <p:nvPr/>
        </p:nvSpPr>
        <p:spPr>
          <a:xfrm>
            <a:off x="7739734" y="2472575"/>
            <a:ext cx="1996933" cy="4139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7739734" y="3152519"/>
            <a:ext cx="2011018" cy="3643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28" y="2178686"/>
            <a:ext cx="5378656" cy="173092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885" y="1820939"/>
            <a:ext cx="1848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/>
              <a:t>Direct proportion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28" y="3971634"/>
            <a:ext cx="5152648" cy="7633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1826" y="4881903"/>
            <a:ext cx="5583929" cy="1056419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8006628" y="4381718"/>
            <a:ext cx="1964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/>
              <a:t>Inverse proportion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5018" y="5940659"/>
            <a:ext cx="4630737" cy="91734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690B67C-0749-7F4A-81AB-85D1481910B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53" y="26161"/>
            <a:ext cx="639196" cy="67635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348676E-7F7E-4246-A0E2-1DDEAA1DABC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7462" y="58794"/>
            <a:ext cx="923290" cy="976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088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fbe73b-9a72-4d50-b2b2-08fdf0b17659">
      <Terms xmlns="http://schemas.microsoft.com/office/infopath/2007/PartnerControls"/>
    </lcf76f155ced4ddcb4097134ff3c332f>
    <TaxCatchAll xmlns="3c6a8a19-850e-4e6d-b668-06043a1b812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49646ABB426428306D7A7428B66D7" ma:contentTypeVersion="10" ma:contentTypeDescription="Create a new document." ma:contentTypeScope="" ma:versionID="9154aa333d93fa8aeb6e53dd94377659">
  <xsd:schema xmlns:xsd="http://www.w3.org/2001/XMLSchema" xmlns:xs="http://www.w3.org/2001/XMLSchema" xmlns:p="http://schemas.microsoft.com/office/2006/metadata/properties" xmlns:ns2="45fbe73b-9a72-4d50-b2b2-08fdf0b17659" xmlns:ns3="3c6a8a19-850e-4e6d-b668-06043a1b812c" targetNamespace="http://schemas.microsoft.com/office/2006/metadata/properties" ma:root="true" ma:fieldsID="b0ada63d875fb9eaebc8a27a4fd94e1c" ns2:_="" ns3:_="">
    <xsd:import namespace="45fbe73b-9a72-4d50-b2b2-08fdf0b17659"/>
    <xsd:import namespace="3c6a8a19-850e-4e6d-b668-06043a1b81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e73b-9a72-4d50-b2b2-08fdf0b176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b488997-0acd-4d98-a2b2-01788e10e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a8a19-850e-4e6d-b668-06043a1b812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57235a6-1abd-4974-9f23-dd5b2cb6515c}" ma:internalName="TaxCatchAll" ma:showField="CatchAllData" ma:web="3c6a8a19-850e-4e6d-b668-06043a1b81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63D208-C17A-4AD7-9CC2-0BB3DCA24E7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5DC80F29-66A3-4A07-9A0E-F43AC04EE3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0D9C66-CE3F-4E62-A83D-1B3A6C8AF44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1099</TotalTime>
  <Words>78</Words>
  <Application>Microsoft Macintosh PowerPoint</Application>
  <PresentationFormat>A4 Paper (210x297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Stephanie</dc:creator>
  <cp:lastModifiedBy>andrew chadwick</cp:lastModifiedBy>
  <cp:revision>27</cp:revision>
  <cp:lastPrinted>2019-10-09T15:27:27Z</cp:lastPrinted>
  <dcterms:created xsi:type="dcterms:W3CDTF">2019-09-17T19:28:20Z</dcterms:created>
  <dcterms:modified xsi:type="dcterms:W3CDTF">2023-01-23T10:59:26Z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0x01010057E49646ABB426428306D7A7428B66D7</vt:lpwstr>
  </property>
</Properties>
</file>