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2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212713" y="1078983"/>
            <a:ext cx="25460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/>
              <a:t>term, like terms, variable, constant, coefficient, simplify,  Highest Common Factor (HCF), Formula(e) </a:t>
            </a:r>
          </a:p>
          <a:p>
            <a:endParaRPr lang="en-GB" dirty="0"/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5241" y="6359807"/>
            <a:ext cx="44275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Calculate with negative numbers, find HCF, simplifying expressions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61268" y="550681"/>
            <a:ext cx="282716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dirty="0"/>
              <a:t>Expanding and factorising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36441"/>
              </p:ext>
            </p:extLst>
          </p:nvPr>
        </p:nvGraphicFramePr>
        <p:xfrm>
          <a:off x="365761" y="1078983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understand and use algebraic vocabulary and notation.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simplify</a:t>
                      </a:r>
                      <a:r>
                        <a:rPr lang="en-GB" sz="1200" b="0" baseline="0" dirty="0">
                          <a:effectLst/>
                        </a:rPr>
                        <a:t> algebraic expressions.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write expressions and find their values.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expand brackets and factorise expressions completely.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substitute values into formulae.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4888450" y="6392582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290051" y="6392322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212713" y="1078983"/>
            <a:ext cx="2546021" cy="15879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384663" y="6416171"/>
            <a:ext cx="4447308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40306" y="6435215"/>
            <a:ext cx="2300323" cy="3661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329134" y="6416171"/>
            <a:ext cx="2345930" cy="3910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736" y="3173681"/>
            <a:ext cx="4313926" cy="84564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8664" y="3083179"/>
            <a:ext cx="3034214" cy="253707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4910281" y="6562195"/>
            <a:ext cx="1540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9, 13, 16, 18, 19, 20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7806" y="3118275"/>
            <a:ext cx="1398672" cy="24571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4850" y="3336886"/>
            <a:ext cx="870185" cy="49123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45035" y="3460938"/>
            <a:ext cx="1026725" cy="30964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5467" y="2772359"/>
            <a:ext cx="4677602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/>
              <a:t>Factorising: One bracket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Two brackets</a:t>
            </a:r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921193" y="2772359"/>
                <a:ext cx="4900139" cy="35914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/>
                  <a:t>Expanding: One bracket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Two brackets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Three brackets</a:t>
                </a:r>
              </a:p>
              <a:p>
                <a:endParaRPr lang="en-GB" sz="1400" dirty="0"/>
              </a:p>
              <a:p>
                <a:endParaRPr lang="en-GB" sz="140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+6</m:t>
                        </m:r>
                      </m:e>
                    </m:d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en-GB" sz="1400" b="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+10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+12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sz="1400" b="0" dirty="0"/>
              </a:p>
              <a:p>
                <a:r>
                  <a:rPr lang="en-GB" sz="1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+9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193" y="2772359"/>
                <a:ext cx="4900139" cy="3591432"/>
              </a:xfrm>
              <a:prstGeom prst="rect">
                <a:avLst/>
              </a:prstGeom>
              <a:blipFill>
                <a:blip r:embed="rId8"/>
                <a:stretch>
                  <a:fillRect l="-248" t="-16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1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19277" y="4113450"/>
            <a:ext cx="4006270" cy="867158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956228" y="5372360"/>
            <a:ext cx="2608769" cy="22869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421283" y="4980608"/>
            <a:ext cx="3228975" cy="36139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5944" y="4265334"/>
            <a:ext cx="4616979" cy="1585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25CF71-6F2F-EE44-82CB-B7E26A6C20E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923290" cy="97697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7A5E0D0-A256-F846-9CB5-69F991FFA54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239" y="40155"/>
            <a:ext cx="923290" cy="97697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4F5861-90F0-FB46-9D47-62BFDE7A6A9C}"/>
              </a:ext>
            </a:extLst>
          </p:cNvPr>
          <p:cNvSpPr txBox="1"/>
          <p:nvPr/>
        </p:nvSpPr>
        <p:spPr>
          <a:xfrm>
            <a:off x="8177121" y="6427039"/>
            <a:ext cx="1189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160 to 166</a:t>
            </a:r>
          </a:p>
        </p:txBody>
      </p:sp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2695F6-1EF5-436E-B83C-5C0D6D98357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6E0B023-5BEB-4ADB-ACC1-3CABB48ECB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74EC66-035D-45D9-90AD-BCC7906F642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1235</TotalTime>
  <Words>144</Words>
  <Application>Microsoft Macintosh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30</cp:revision>
  <cp:lastPrinted>2019-10-23T11:02:46Z</cp:lastPrinted>
  <dcterms:created xsi:type="dcterms:W3CDTF">2019-09-17T19:28:20Z</dcterms:created>
  <dcterms:modified xsi:type="dcterms:W3CDTF">2023-01-23T10:13:19Z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