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98130" y="1078983"/>
            <a:ext cx="22476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Data, value, range,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mode, modal, median, pictogram,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key, bar chart, bar-line chart, tally chart, frequency, frequency table, groups, classes, grouped tally chart, modal class, grouped frequency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table, compare, line graph, dual bar chart, compound bar chart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135" y="6275001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Averages, drawing axes, labelling axes, tallying, pencil and ruler skills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1268" y="550681"/>
            <a:ext cx="28271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Analysing and displaying data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41243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complete and read information from tables and distance charts.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pie charts and read information from them.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and interpret data from bar charts and stem and leaf.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draw and interpret time series graphs and scatter diagrams draw a line of best</a:t>
                      </a:r>
                      <a:r>
                        <a:rPr lang="en-GB" sz="1200" b="0" baseline="0" dirty="0">
                          <a:effectLst/>
                        </a:rPr>
                        <a:t> fit.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r>
                        <a:rPr lang="en-GB" sz="1200" b="0" dirty="0">
                          <a:effectLst/>
                        </a:rPr>
                        <a:t>I can design data collection sheets and two-way tables and</a:t>
                      </a:r>
                      <a:r>
                        <a:rPr lang="en-GB" sz="1200" b="0" baseline="0" dirty="0">
                          <a:effectLst/>
                        </a:rPr>
                        <a:t> use them to solve problems.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204263" y="620490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65154" y="6274101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98130" y="1078983"/>
            <a:ext cx="224767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760" y="2716963"/>
            <a:ext cx="2111722" cy="2396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933472" y="4047617"/>
            <a:ext cx="3612330" cy="2123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65761" y="6319895"/>
            <a:ext cx="4447308" cy="3690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274101"/>
            <a:ext cx="1996933" cy="462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175746" y="6322751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10653" y="2714706"/>
            <a:ext cx="1702069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discrete data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67" y="3034372"/>
            <a:ext cx="1392686" cy="96076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71669" y="3909469"/>
            <a:ext cx="1395400" cy="256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Composite bar chart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925" y="4060932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/>
          </a:p>
        </p:txBody>
      </p:sp>
      <p:sp>
        <p:nvSpPr>
          <p:cNvPr id="21" name="Rectangle 20"/>
          <p:cNvSpPr/>
          <p:nvPr/>
        </p:nvSpPr>
        <p:spPr>
          <a:xfrm>
            <a:off x="6073693" y="3700936"/>
            <a:ext cx="9444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chart</a:t>
            </a:r>
            <a:endParaRPr lang="en-GB" sz="1000" dirty="0"/>
          </a:p>
        </p:txBody>
      </p:sp>
      <p:sp>
        <p:nvSpPr>
          <p:cNvPr id="22" name="Rectangle 21"/>
          <p:cNvSpPr/>
          <p:nvPr/>
        </p:nvSpPr>
        <p:spPr>
          <a:xfrm>
            <a:off x="675192" y="4843423"/>
            <a:ext cx="9156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Stem and leaf</a:t>
            </a:r>
            <a:endParaRPr lang="en-GB" sz="1000" dirty="0"/>
          </a:p>
        </p:txBody>
      </p:sp>
      <p:sp>
        <p:nvSpPr>
          <p:cNvPr id="23" name="Rectangle 22"/>
          <p:cNvSpPr/>
          <p:nvPr/>
        </p:nvSpPr>
        <p:spPr>
          <a:xfrm>
            <a:off x="669451" y="4206785"/>
            <a:ext cx="721672" cy="1839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Height of plants</a:t>
            </a:r>
            <a:endParaRPr lang="en-GB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761622" y="3586057"/>
            <a:ext cx="1003801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 timetable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8043" y="5389495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2532761" y="2725103"/>
            <a:ext cx="3348182" cy="18360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2271473" y="5629450"/>
            <a:ext cx="179518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352" y="2892195"/>
            <a:ext cx="1464380" cy="1119251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522375" y="2659206"/>
            <a:ext cx="1912896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continuous data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7764" y="2883493"/>
            <a:ext cx="1606770" cy="1171036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2530012" y="3985827"/>
            <a:ext cx="28625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table                           Frequency diagram</a:t>
            </a:r>
          </a:p>
          <a:p>
            <a:r>
              <a:rPr lang="en-GB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Modal class is the class with the highest frequency</a:t>
            </a:r>
          </a:p>
          <a:p>
            <a:r>
              <a:rPr lang="en-GB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Range is the highest time – lowest time</a:t>
            </a:r>
            <a:endParaRPr lang="en-GB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1807584" y="3987787"/>
            <a:ext cx="592396" cy="246221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KEY</a:t>
            </a:r>
          </a:p>
        </p:txBody>
      </p:sp>
      <p:cxnSp>
        <p:nvCxnSpPr>
          <p:cNvPr id="112" name="Straight Arrow Connector 111"/>
          <p:cNvCxnSpPr>
            <a:endCxn id="4" idx="3"/>
          </p:cNvCxnSpPr>
          <p:nvPr/>
        </p:nvCxnSpPr>
        <p:spPr>
          <a:xfrm flipH="1" flipV="1">
            <a:off x="1829353" y="3514756"/>
            <a:ext cx="432315" cy="4803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174000" y="2907788"/>
            <a:ext cx="636569" cy="24622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No gaps</a:t>
            </a:r>
          </a:p>
        </p:txBody>
      </p:sp>
      <p:cxnSp>
        <p:nvCxnSpPr>
          <p:cNvPr id="116" name="Straight Arrow Connector 115"/>
          <p:cNvCxnSpPr>
            <a:stCxn id="114" idx="1"/>
          </p:cNvCxnSpPr>
          <p:nvPr/>
        </p:nvCxnSpPr>
        <p:spPr>
          <a:xfrm flipH="1">
            <a:off x="4838738" y="3030899"/>
            <a:ext cx="335262" cy="292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929737" y="6365112"/>
            <a:ext cx="2272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50, 53, 56, 57, 147, 128, 155, 156, 160, 162, 318, 320, 321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68028" y="6425101"/>
            <a:ext cx="22995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401-403, 431, 453, 377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0052" y="5191514"/>
            <a:ext cx="1187887" cy="1101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775" y="4346518"/>
            <a:ext cx="1778772" cy="536406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stCxn id="97" idx="2"/>
          </p:cNvCxnSpPr>
          <p:nvPr/>
        </p:nvCxnSpPr>
        <p:spPr>
          <a:xfrm flipH="1">
            <a:off x="1703481" y="4234008"/>
            <a:ext cx="400301" cy="2765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936222" y="2742059"/>
            <a:ext cx="3609579" cy="12457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8415" y="2925048"/>
            <a:ext cx="1149824" cy="829900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6018415" y="2689884"/>
            <a:ext cx="2078261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Displaying distance and times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0321" y="2934926"/>
            <a:ext cx="2307287" cy="605626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351990" y="5149803"/>
            <a:ext cx="2122745" cy="1142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530011" y="4589311"/>
            <a:ext cx="3350931" cy="756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28043" y="5090544"/>
            <a:ext cx="906017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series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42797" y="4597707"/>
            <a:ext cx="2103328" cy="720095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2474735" y="4537712"/>
            <a:ext cx="1109150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way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6571" y="4194384"/>
            <a:ext cx="3141757" cy="1917802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6002690" y="3979028"/>
            <a:ext cx="747320" cy="281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 chart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15745" y="5374119"/>
            <a:ext cx="3350931" cy="871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474735" y="5340621"/>
            <a:ext cx="1090620" cy="8244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Scatter graphs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Line-of-best-fit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03445" y="5404731"/>
            <a:ext cx="2263477" cy="77396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661268" y="5606537"/>
            <a:ext cx="356464" cy="2691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63443" y="5663481"/>
            <a:ext cx="379409" cy="2465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181800" y="5741104"/>
            <a:ext cx="137218" cy="1689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8" name="Picture 57">
            <a:extLst>
              <a:ext uri="{FF2B5EF4-FFF2-40B4-BE49-F238E27FC236}">
                <a16:creationId xmlns:a16="http://schemas.microsoft.com/office/drawing/2014/main" id="{B9FE8279-27F0-A443-B210-89C2E35DECD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C5CF6B1-A4B1-E54E-BE62-4FF312E846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356" y="62196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0A49A7-E55D-402E-B7BC-029CC2D4A53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BCB8A64-AB35-4951-8B2C-43C785BE91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F3CD8-2675-454A-9560-75BA0667D56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1070</TotalTime>
  <Words>249</Words>
  <Application>Microsoft Macintosh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22</cp:revision>
  <cp:lastPrinted>2019-10-09T15:27:27Z</cp:lastPrinted>
  <dcterms:created xsi:type="dcterms:W3CDTF">2019-09-17T19:28:20Z</dcterms:created>
  <dcterms:modified xsi:type="dcterms:W3CDTF">2023-01-23T10:22:02Z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