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797675" cy="9982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4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99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49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99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5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66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96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06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4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77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63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37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122293" y="5340732"/>
            <a:ext cx="2430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Keywords</a:t>
            </a:r>
          </a:p>
          <a:p>
            <a:r>
              <a:rPr lang="en-GB" sz="1400" dirty="0"/>
              <a:t>Ratio, simplify, highest common factor, simplest form, proportion, unit ratios, unitary method.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22293" y="2266576"/>
            <a:ext cx="26133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Prior Knowledge:</a:t>
            </a:r>
          </a:p>
          <a:p>
            <a:r>
              <a:rPr lang="en-GB" b="1" dirty="0"/>
              <a:t>Multiplying, dividing, highest common factor, order of operations, measures.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0540" y="9420"/>
            <a:ext cx="889788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			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Maths</a:t>
            </a:r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Knowledge 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Organiser</a:t>
            </a:r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– Ratio </a:t>
            </a:r>
          </a:p>
        </p:txBody>
      </p:sp>
      <p:graphicFrame>
        <p:nvGraphicFramePr>
          <p:cNvPr id="98" name="Table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83848"/>
              </p:ext>
            </p:extLst>
          </p:nvPr>
        </p:nvGraphicFramePr>
        <p:xfrm>
          <a:off x="202782" y="764539"/>
          <a:ext cx="9532865" cy="139736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{D7AC3CCA-C797-4891-BE02-D94E43425B78}</a:tableStyleId>
              </a:tblPr>
              <a:tblGrid>
                <a:gridCol w="9532865">
                  <a:extLst>
                    <a:ext uri="{9D8B030D-6E8A-4147-A177-3AD203B41FA5}">
                      <a16:colId xmlns:a16="http://schemas.microsoft.com/office/drawing/2014/main" val="774821660"/>
                    </a:ext>
                  </a:extLst>
                </a:gridCol>
              </a:tblGrid>
              <a:tr h="46578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 can use ratio notation, write a ratio in its simplest form and solve simple problems using ratios.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043899"/>
                  </a:ext>
                </a:extLst>
              </a:tr>
              <a:tr h="4657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en-GB" sz="1200" b="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can use ratios to convert measures and use ratios involving decimals.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659486"/>
                  </a:ext>
                </a:extLst>
              </a:tr>
              <a:tr h="4657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en-GB" sz="1200" b="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can divide a quantity into 2/3 parts in a given ratio, and use this to solve problems where I am given one part but not </a:t>
                      </a:r>
                      <a:r>
                        <a:rPr lang="en-GB" sz="1200" b="0" baseline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the total.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51340"/>
                  </a:ext>
                </a:extLst>
              </a:tr>
            </a:tbl>
          </a:graphicData>
        </a:graphic>
      </p:graphicFrame>
      <p:sp>
        <p:nvSpPr>
          <p:cNvPr id="99" name="Rectangle 98"/>
          <p:cNvSpPr/>
          <p:nvPr/>
        </p:nvSpPr>
        <p:spPr>
          <a:xfrm>
            <a:off x="622717" y="5941926"/>
            <a:ext cx="15840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Corbett Maths Clip: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2909058" y="5939852"/>
            <a:ext cx="1432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Hegarty Clip:</a:t>
            </a:r>
          </a:p>
          <a:p>
            <a:r>
              <a:rPr lang="en-GB" sz="1200" b="1" dirty="0"/>
              <a:t>332-337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7122293" y="5291260"/>
            <a:ext cx="2613352" cy="13973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/>
          <p:cNvSpPr/>
          <p:nvPr/>
        </p:nvSpPr>
        <p:spPr>
          <a:xfrm>
            <a:off x="7122294" y="2253918"/>
            <a:ext cx="2613353" cy="14899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/>
          <p:cNvSpPr/>
          <p:nvPr/>
        </p:nvSpPr>
        <p:spPr>
          <a:xfrm>
            <a:off x="396447" y="5967964"/>
            <a:ext cx="1996933" cy="4139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/>
          <p:cNvSpPr/>
          <p:nvPr/>
        </p:nvSpPr>
        <p:spPr>
          <a:xfrm>
            <a:off x="2575875" y="5989943"/>
            <a:ext cx="2011018" cy="3643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8DCAEB6-8DEC-4822-8C51-77406ED0B7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07" y="2257411"/>
            <a:ext cx="6930887" cy="60797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3804A18-957A-4E28-97BA-977FACBDC2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407" y="2868877"/>
            <a:ext cx="6826086" cy="134917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BA15552-B9AE-4BEF-B703-E7583B980D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783" y="4172988"/>
            <a:ext cx="6814710" cy="162940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EA2CB72-A393-D046-B330-7B2D7AD60E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53" y="26161"/>
            <a:ext cx="625687" cy="66206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A03B973-C1D1-5345-AEE3-77F746E214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1830" y="0"/>
            <a:ext cx="722531" cy="76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088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E49646ABB426428306D7A7428B66D7" ma:contentTypeVersion="10" ma:contentTypeDescription="Create a new document." ma:contentTypeScope="" ma:versionID="9154aa333d93fa8aeb6e53dd94377659">
  <xsd:schema xmlns:xsd="http://www.w3.org/2001/XMLSchema" xmlns:xs="http://www.w3.org/2001/XMLSchema" xmlns:p="http://schemas.microsoft.com/office/2006/metadata/properties" xmlns:ns2="45fbe73b-9a72-4d50-b2b2-08fdf0b17659" xmlns:ns3="3c6a8a19-850e-4e6d-b668-06043a1b812c" targetNamespace="http://schemas.microsoft.com/office/2006/metadata/properties" ma:root="true" ma:fieldsID="b0ada63d875fb9eaebc8a27a4fd94e1c" ns2:_="" ns3:_="">
    <xsd:import namespace="45fbe73b-9a72-4d50-b2b2-08fdf0b17659"/>
    <xsd:import namespace="3c6a8a19-850e-4e6d-b668-06043a1b81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e73b-9a72-4d50-b2b2-08fdf0b176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b488997-0acd-4d98-a2b2-01788e10e0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a8a19-850e-4e6d-b668-06043a1b812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57235a6-1abd-4974-9f23-dd5b2cb6515c}" ma:internalName="TaxCatchAll" ma:showField="CatchAllData" ma:web="3c6a8a19-850e-4e6d-b668-06043a1b81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5fbe73b-9a72-4d50-b2b2-08fdf0b17659">
      <Terms xmlns="http://schemas.microsoft.com/office/infopath/2007/PartnerControls"/>
    </lcf76f155ced4ddcb4097134ff3c332f>
    <TaxCatchAll xmlns="3c6a8a19-850e-4e6d-b668-06043a1b812c" xsi:nil="true"/>
  </documentManagement>
</p:properties>
</file>

<file path=customXml/itemProps1.xml><?xml version="1.0" encoding="utf-8"?>
<ds:datastoreItem xmlns:ds="http://schemas.openxmlformats.org/officeDocument/2006/customXml" ds:itemID="{6F8567CA-1592-4163-913B-ADC2C373558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9CECFA-2941-432F-BA1E-1E9157E41EF3}"/>
</file>

<file path=customXml/itemProps3.xml><?xml version="1.0" encoding="utf-8"?>
<ds:datastoreItem xmlns:ds="http://schemas.openxmlformats.org/officeDocument/2006/customXml" ds:itemID="{8B6A53F3-8E3C-4CF9-9C84-92DCC83E0C25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1109</TotalTime>
  <Words>108</Words>
  <Application>Microsoft Macintosh PowerPoint</Application>
  <PresentationFormat>A4 Paper (210x297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Brown, Stephanie</dc:creator>
  <cp:lastModifiedBy>andrew chadwick</cp:lastModifiedBy>
  <cp:revision>28</cp:revision>
  <cp:lastPrinted>2019-10-09T15:27:27Z</cp:lastPrinted>
  <dcterms:created xsi:type="dcterms:W3CDTF">2019-09-17T19:28:20Z</dcterms:created>
  <dcterms:modified xsi:type="dcterms:W3CDTF">2023-01-23T10:24:14Z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0x01010057E49646ABB426428306D7A7428B66D7</vt:lpwstr>
  </property>
</Properties>
</file>