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22293" y="5340732"/>
            <a:ext cx="2430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Keywords</a:t>
            </a:r>
          </a:p>
          <a:p>
            <a:r>
              <a:rPr lang="en-GB" sz="1400" dirty="0"/>
              <a:t>Ratio, simplify, highest common factor, simplest form, proportion, unit ratios, unitary method.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22293" y="2266576"/>
            <a:ext cx="26133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Prior Knowledge:</a:t>
            </a:r>
          </a:p>
          <a:p>
            <a:r>
              <a:rPr lang="en-GB" b="1" dirty="0"/>
              <a:t>Multiplying, dividing, highest common factor, order of operations, measures.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50540" y="9420"/>
            <a:ext cx="88978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		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– Ratio 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83848"/>
              </p:ext>
            </p:extLst>
          </p:nvPr>
        </p:nvGraphicFramePr>
        <p:xfrm>
          <a:off x="202782" y="764539"/>
          <a:ext cx="9532865" cy="13973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9532865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46578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can use ratio notation, write a ratio in its simplest form and solve simple problems using ratios.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465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use ratios to convert measures and use ratios involving decimals.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465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divide a quantity into 2/3 parts in a given ratio, and use this to solve problems where I am given one part but not </a:t>
                      </a:r>
                      <a:r>
                        <a:rPr lang="en-GB" sz="1200" b="0" baseline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the total.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622717" y="5941926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Clip: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909058" y="5939852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Clip:</a:t>
            </a:r>
          </a:p>
          <a:p>
            <a:r>
              <a:rPr lang="en-GB" sz="1200" b="1" dirty="0"/>
              <a:t>332-337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122293" y="5291260"/>
            <a:ext cx="2613352" cy="139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7122294" y="2253918"/>
            <a:ext cx="2613353" cy="14899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396447" y="5967964"/>
            <a:ext cx="1996933" cy="413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575875" y="5989943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DCAEB6-8DEC-4822-8C51-77406ED0B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7" y="2257411"/>
            <a:ext cx="6930887" cy="6079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3804A18-957A-4E28-97BA-977FACBDC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407" y="2868877"/>
            <a:ext cx="6826086" cy="13491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A15552-B9AE-4BEF-B703-E7583B980D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83" y="4172988"/>
            <a:ext cx="6814710" cy="162940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EA2CB72-A393-D046-B330-7B2D7AD60E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625687" cy="66206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A03B973-C1D1-5345-AEE3-77F746E214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830" y="0"/>
            <a:ext cx="722531" cy="76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6F8567CA-1592-4163-913B-ADC2C37355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9CECFA-2941-432F-BA1E-1E9157E41EF3}"/>
</file>

<file path=customXml/itemProps3.xml><?xml version="1.0" encoding="utf-8"?>
<ds:datastoreItem xmlns:ds="http://schemas.openxmlformats.org/officeDocument/2006/customXml" ds:itemID="{8B6A53F3-8E3C-4CF9-9C84-92DCC83E0C2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1109</TotalTime>
  <Words>108</Words>
  <Application>Microsoft Macintosh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28</cp:revision>
  <cp:lastPrinted>2019-10-09T15:27:27Z</cp:lastPrinted>
  <dcterms:created xsi:type="dcterms:W3CDTF">2019-09-17T19:28:20Z</dcterms:created>
  <dcterms:modified xsi:type="dcterms:W3CDTF">2023-01-23T10:24:14Z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