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906000" cy="6858000" type="A4"/>
  <p:notesSz cx="6797675" cy="9982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44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3997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498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995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5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412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668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0968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068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84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772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963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1537F-0EE1-4AF3-AD70-CB2F3A14B5A8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3379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42975" y="91364"/>
            <a:ext cx="8172449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dirty="0" err="1">
                <a:ln w="9525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Maths</a:t>
            </a:r>
            <a:r>
              <a:rPr lang="en-US" sz="24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Knowledge </a:t>
            </a:r>
            <a:r>
              <a:rPr lang="en-US" sz="2400" b="1" dirty="0" err="1">
                <a:ln w="9525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Organiser</a:t>
            </a:r>
            <a:endParaRPr lang="en-US" sz="2400" b="1" dirty="0">
              <a:ln w="9525">
                <a:solidFill>
                  <a:schemeClr val="tx1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algn="ctr"/>
            <a:r>
              <a:rPr lang="en-US" sz="24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Quadratic, Cubic and Reciprocal graphs</a:t>
            </a:r>
          </a:p>
        </p:txBody>
      </p:sp>
      <p:graphicFrame>
        <p:nvGraphicFramePr>
          <p:cNvPr id="98" name="Table 9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984387"/>
              </p:ext>
            </p:extLst>
          </p:nvPr>
        </p:nvGraphicFramePr>
        <p:xfrm>
          <a:off x="365761" y="1078983"/>
          <a:ext cx="6753496" cy="127037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{D7AC3CCA-C797-4891-BE02-D94E43425B78}</a:tableStyleId>
              </a:tblPr>
              <a:tblGrid>
                <a:gridCol w="6753496">
                  <a:extLst>
                    <a:ext uri="{9D8B030D-6E8A-4147-A177-3AD203B41FA5}">
                      <a16:colId xmlns:a16="http://schemas.microsoft.com/office/drawing/2014/main" val="774821660"/>
                    </a:ext>
                  </a:extLst>
                </a:gridCol>
              </a:tblGrid>
              <a:tr h="317594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200"/>
                        </a:spcAft>
                      </a:pPr>
                      <a:r>
                        <a:rPr lang="en-GB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Draw quadratic graphs.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6043899"/>
                  </a:ext>
                </a:extLst>
              </a:tr>
              <a:tr h="317594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200"/>
                        </a:spcAft>
                      </a:pPr>
                      <a:r>
                        <a:rPr lang="en-GB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Draw cubic</a:t>
                      </a:r>
                      <a:r>
                        <a:rPr lang="en-GB" sz="1200" b="0" baseline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graphs.</a:t>
                      </a:r>
                      <a:endParaRPr lang="en-GB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4659486"/>
                  </a:ext>
                </a:extLst>
              </a:tr>
              <a:tr h="317594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200"/>
                        </a:spcAft>
                      </a:pPr>
                      <a:r>
                        <a:rPr lang="en-GB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Draw graphs of reciprocal functions.</a:t>
                      </a:r>
                      <a:r>
                        <a:rPr lang="en-GB" sz="1200" b="0" baseline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en-GB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651340"/>
                  </a:ext>
                </a:extLst>
              </a:tr>
              <a:tr h="317594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200"/>
                        </a:spcAft>
                      </a:pPr>
                      <a:r>
                        <a:rPr lang="en-GB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Recognise</a:t>
                      </a:r>
                      <a:r>
                        <a:rPr lang="en-GB" sz="1200" b="0" baseline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graphs from its shape.</a:t>
                      </a:r>
                      <a:endParaRPr lang="en-GB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5207484"/>
                  </a:ext>
                </a:extLst>
              </a:tr>
            </a:tbl>
          </a:graphicData>
        </a:graphic>
      </p:graphicFrame>
      <p:sp>
        <p:nvSpPr>
          <p:cNvPr id="99" name="Rectangle 98"/>
          <p:cNvSpPr/>
          <p:nvPr/>
        </p:nvSpPr>
        <p:spPr>
          <a:xfrm>
            <a:off x="5224076" y="6296716"/>
            <a:ext cx="15840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b="1" dirty="0"/>
              <a:t>Corbett Maths Clip</a:t>
            </a:r>
          </a:p>
          <a:p>
            <a:r>
              <a:rPr lang="en-GB" sz="1200" b="1" dirty="0"/>
              <a:t>264, 344, 346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7465154" y="6274101"/>
            <a:ext cx="143220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b="1" dirty="0" err="1"/>
              <a:t>Mathswatch</a:t>
            </a:r>
            <a:r>
              <a:rPr lang="en-GB" sz="1200" b="1" dirty="0"/>
              <a:t> Clip</a:t>
            </a:r>
          </a:p>
          <a:p>
            <a:r>
              <a:rPr lang="en-GB" sz="1200" b="1" dirty="0"/>
              <a:t>251, 298, 299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7298130" y="1078983"/>
            <a:ext cx="2151421" cy="15879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" name="Rectangle 103"/>
          <p:cNvSpPr/>
          <p:nvPr/>
        </p:nvSpPr>
        <p:spPr>
          <a:xfrm>
            <a:off x="365759" y="2429225"/>
            <a:ext cx="5195455" cy="38170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BB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5657465" y="2716962"/>
            <a:ext cx="3792086" cy="15327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6" name="Rectangle 105"/>
          <p:cNvSpPr/>
          <p:nvPr/>
        </p:nvSpPr>
        <p:spPr>
          <a:xfrm>
            <a:off x="365761" y="6322754"/>
            <a:ext cx="4447308" cy="3661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Prior knowledge – linear graphs, real life graphs, line segments, gradient and proportion. 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4997806" y="6322754"/>
            <a:ext cx="1996933" cy="3643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Rectangle 108"/>
          <p:cNvSpPr/>
          <p:nvPr/>
        </p:nvSpPr>
        <p:spPr>
          <a:xfrm>
            <a:off x="7175746" y="6322751"/>
            <a:ext cx="2011018" cy="3643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>
            <a:off x="5667041" y="4380807"/>
            <a:ext cx="3782510" cy="183604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7220794" y="1096280"/>
            <a:ext cx="225683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Keywords: parabola, </a:t>
            </a:r>
          </a:p>
          <a:p>
            <a:r>
              <a:rPr lang="en-GB" dirty="0"/>
              <a:t>Minimum, maximum, </a:t>
            </a:r>
          </a:p>
          <a:p>
            <a:r>
              <a:rPr lang="en-GB" dirty="0"/>
              <a:t>Quadratic, reciprocal, </a:t>
            </a:r>
          </a:p>
          <a:p>
            <a:r>
              <a:rPr lang="en-GB" dirty="0"/>
              <a:t>Cubic, gradient, and </a:t>
            </a:r>
          </a:p>
          <a:p>
            <a:r>
              <a:rPr lang="en-GB" dirty="0" err="1"/>
              <a:t>symptotes</a:t>
            </a:r>
            <a:r>
              <a:rPr lang="en-GB" dirty="0"/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0123" y="2455352"/>
            <a:ext cx="116570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u="sng" dirty="0"/>
              <a:t>Quadratic graphs</a:t>
            </a: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960" y="2805371"/>
            <a:ext cx="4918775" cy="1894044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667041" y="2722730"/>
            <a:ext cx="91563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u="sng" dirty="0"/>
              <a:t>Cubic graphs</a:t>
            </a:r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0804" y="2984340"/>
            <a:ext cx="2616906" cy="1136979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5686992" y="4380555"/>
            <a:ext cx="119616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u="sng" dirty="0"/>
              <a:t>Reciprocal graphs</a:t>
            </a:r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3737" y="4699415"/>
            <a:ext cx="3699542" cy="1256347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240E95A0-1435-A244-92A1-BCC5226ECAE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853" y="26161"/>
            <a:ext cx="923290" cy="97697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C79FCA25-6833-1047-909D-F3318C833E7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7356" y="8668"/>
            <a:ext cx="923290" cy="976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088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fbe73b-9a72-4d50-b2b2-08fdf0b17659">
      <Terms xmlns="http://schemas.microsoft.com/office/infopath/2007/PartnerControls"/>
    </lcf76f155ced4ddcb4097134ff3c332f>
    <TaxCatchAll xmlns="3c6a8a19-850e-4e6d-b668-06043a1b812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E49646ABB426428306D7A7428B66D7" ma:contentTypeVersion="10" ma:contentTypeDescription="Create a new document." ma:contentTypeScope="" ma:versionID="9154aa333d93fa8aeb6e53dd94377659">
  <xsd:schema xmlns:xsd="http://www.w3.org/2001/XMLSchema" xmlns:xs="http://www.w3.org/2001/XMLSchema" xmlns:p="http://schemas.microsoft.com/office/2006/metadata/properties" xmlns:ns2="45fbe73b-9a72-4d50-b2b2-08fdf0b17659" xmlns:ns3="3c6a8a19-850e-4e6d-b668-06043a1b812c" targetNamespace="http://schemas.microsoft.com/office/2006/metadata/properties" ma:root="true" ma:fieldsID="b0ada63d875fb9eaebc8a27a4fd94e1c" ns2:_="" ns3:_="">
    <xsd:import namespace="45fbe73b-9a72-4d50-b2b2-08fdf0b17659"/>
    <xsd:import namespace="3c6a8a19-850e-4e6d-b668-06043a1b81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fbe73b-9a72-4d50-b2b2-08fdf0b1765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8b488997-0acd-4d98-a2b2-01788e10e09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6a8a19-850e-4e6d-b668-06043a1b812c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257235a6-1abd-4974-9f23-dd5b2cb6515c}" ma:internalName="TaxCatchAll" ma:showField="CatchAllData" ma:web="3c6a8a19-850e-4e6d-b668-06043a1b81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96F6D23-365D-40D4-AC75-E0408C3D544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4C42B13B-B607-4F03-9C51-A417C2B0AD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D5ED678-B6A3-45F7-9B97-B8435225A66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1087</TotalTime>
  <Words>87</Words>
  <Application>Microsoft Macintosh PowerPoint</Application>
  <PresentationFormat>A4 Paper (210x297 mm)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Telford &amp; Wrekin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Brown, Stephanie</dc:creator>
  <cp:lastModifiedBy>andrew chadwick</cp:lastModifiedBy>
  <cp:revision>24</cp:revision>
  <cp:lastPrinted>2019-10-09T15:27:27Z</cp:lastPrinted>
  <dcterms:created xsi:type="dcterms:W3CDTF">2019-09-17T19:28:20Z</dcterms:created>
  <dcterms:modified xsi:type="dcterms:W3CDTF">2023-01-23T10:31:28Z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0x01010057E49646ABB426428306D7A7428B66D7</vt:lpwstr>
  </property>
</Properties>
</file>