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995327" y="1091235"/>
            <a:ext cx="2612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/>
              <a:t>Perimeter, area, perpendicular height, trapezium, isosceles, compound shape.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Perimeter, area, units of length, area and volume, 2D shapes and 3D shapes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7795" y="525118"/>
            <a:ext cx="342177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Unit 7 – Perimeter and area.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Clips</a:t>
            </a:r>
          </a:p>
          <a:p>
            <a:endParaRPr lang="en-GB" sz="1200" b="1" dirty="0"/>
          </a:p>
        </p:txBody>
      </p:sp>
      <p:sp>
        <p:nvSpPr>
          <p:cNvPr id="103" name="Rectangle 102"/>
          <p:cNvSpPr/>
          <p:nvPr/>
        </p:nvSpPr>
        <p:spPr>
          <a:xfrm>
            <a:off x="6983250" y="1076460"/>
            <a:ext cx="2743677" cy="9856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5644904" y="3272735"/>
            <a:ext cx="4121969" cy="27837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627349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7324" y="2199464"/>
            <a:ext cx="964503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Perimeter</a:t>
            </a:r>
            <a:r>
              <a:rPr lang="en-GB" dirty="0"/>
              <a:t> is the distance around the outside of a shape. </a:t>
            </a:r>
            <a:r>
              <a:rPr lang="en-GB" b="1" dirty="0"/>
              <a:t>Area</a:t>
            </a:r>
            <a:r>
              <a:rPr lang="en-GB" dirty="0"/>
              <a:t> measures the space inside a 2D shape.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022226" y="6346851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41,44,45,48,49,309,310,355,356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8146512" y="2573542"/>
            <a:ext cx="15804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787260"/>
              </p:ext>
            </p:extLst>
          </p:nvPr>
        </p:nvGraphicFramePr>
        <p:xfrm>
          <a:off x="163255" y="912784"/>
          <a:ext cx="6753496" cy="1270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the perimeter and area of rectangles, triangles, parallelograms and trapeziums.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the area of compound shapes made from rectangles and triangles.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convert between metric units of area volume and capacity.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work backwards to find a missing length.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69" y="2665398"/>
            <a:ext cx="1581308" cy="7739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522480"/>
            <a:ext cx="2050957" cy="14227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321" y="2666868"/>
            <a:ext cx="1445954" cy="9066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8667" y="4023126"/>
            <a:ext cx="617480" cy="28944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9C99685-7A98-481E-967A-DE4EB563B16E}"/>
              </a:ext>
            </a:extLst>
          </p:cNvPr>
          <p:cNvGrpSpPr/>
          <p:nvPr/>
        </p:nvGrpSpPr>
        <p:grpSpPr>
          <a:xfrm>
            <a:off x="147324" y="2666870"/>
            <a:ext cx="3331051" cy="1646362"/>
            <a:chOff x="3657654" y="2754687"/>
            <a:chExt cx="2011830" cy="108283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57654" y="2754687"/>
              <a:ext cx="896519" cy="541071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69920" y="3646716"/>
              <a:ext cx="407055" cy="190807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3665507" y="3352056"/>
              <a:ext cx="2003977" cy="20242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Area of a rectangle        Area parallelogram</a:t>
              </a:r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7239" y="4523083"/>
            <a:ext cx="1599293" cy="29282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3745" y="5452844"/>
            <a:ext cx="753352" cy="47084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86828" y="3680198"/>
            <a:ext cx="1426447" cy="24032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65498" y="2674620"/>
            <a:ext cx="1164937" cy="43959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5644904" y="3266074"/>
            <a:ext cx="235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Converting between units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40942" y="3576302"/>
            <a:ext cx="3985985" cy="57519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98129" y="4366053"/>
            <a:ext cx="2453546" cy="160604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F18C39BE-5F17-472D-AD08-4F6F2C10B8F6}"/>
              </a:ext>
            </a:extLst>
          </p:cNvPr>
          <p:cNvGrpSpPr/>
          <p:nvPr/>
        </p:nvGrpSpPr>
        <p:grpSpPr>
          <a:xfrm>
            <a:off x="3409414" y="3962278"/>
            <a:ext cx="2022079" cy="2053308"/>
            <a:chOff x="8477375" y="2503477"/>
            <a:chExt cx="1330609" cy="1456693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532381" y="2618959"/>
              <a:ext cx="808675" cy="411919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9325698" y="2628051"/>
              <a:ext cx="425976" cy="680726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065253" y="2503477"/>
              <a:ext cx="275803" cy="124111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737146" y="3072060"/>
              <a:ext cx="588552" cy="202129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951775" y="3388705"/>
              <a:ext cx="815098" cy="327229"/>
            </a:xfrm>
            <a:prstGeom prst="rect">
              <a:avLst/>
            </a:prstGeom>
          </p:spPr>
        </p:pic>
        <p:pic>
          <p:nvPicPr>
            <p:cNvPr id="96" name="Picture 95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8695341" y="3874409"/>
              <a:ext cx="1045018" cy="85761"/>
            </a:xfrm>
            <a:prstGeom prst="rect">
              <a:avLst/>
            </a:prstGeom>
          </p:spPr>
        </p:pic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8477375" y="3755453"/>
              <a:ext cx="1330609" cy="68562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80978" y="4710471"/>
            <a:ext cx="2628699" cy="208444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2616542-92FA-754F-A0B6-33AD77E5FFA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833422" cy="881877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4ACAE6F-C2A7-664A-AD0E-7F69EBAE045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9632" y="36633"/>
            <a:ext cx="923290" cy="9769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3B563B5-E721-624B-A9CF-9E8D61317077}"/>
              </a:ext>
            </a:extLst>
          </p:cNvPr>
          <p:cNvSpPr txBox="1"/>
          <p:nvPr/>
        </p:nvSpPr>
        <p:spPr>
          <a:xfrm>
            <a:off x="8623139" y="62619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634E21-6497-AC4D-9FFA-1DAE6C13F021}"/>
              </a:ext>
            </a:extLst>
          </p:cNvPr>
          <p:cNvSpPr txBox="1"/>
          <p:nvPr/>
        </p:nvSpPr>
        <p:spPr>
          <a:xfrm>
            <a:off x="7430699" y="6319582"/>
            <a:ext cx="212109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/>
              <a:t>539-543, 545, 536-537, 548-552, 546, 547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85C61A-624B-49DD-8344-5653D09AA083}"/>
</file>

<file path=customXml/itemProps2.xml><?xml version="1.0" encoding="utf-8"?>
<ds:datastoreItem xmlns:ds="http://schemas.openxmlformats.org/officeDocument/2006/customXml" ds:itemID="{AA07C2CB-8DBC-4F03-9297-D7F73CBB51D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9E0B8826-8CAB-43A0-9CFA-AACF08B06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2914</TotalTime>
  <Words>142</Words>
  <Application>Microsoft Macintosh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86</cp:revision>
  <cp:lastPrinted>2020-01-24T14:57:30Z</cp:lastPrinted>
  <dcterms:created xsi:type="dcterms:W3CDTF">2019-09-17T19:28:20Z</dcterms:created>
  <dcterms:modified xsi:type="dcterms:W3CDTF">2023-01-23T10:39:37Z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