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6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44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997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498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995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651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2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9668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0968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9068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84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772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63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3379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995327" y="1091235"/>
            <a:ext cx="26129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Keywords</a:t>
            </a:r>
          </a:p>
          <a:p>
            <a:r>
              <a:rPr lang="en-GB" sz="1400" dirty="0"/>
              <a:t>Perimeter, area, perpendicular height, trapezium, isosceles, compound shape.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19516" y="6085956"/>
            <a:ext cx="43879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Prior Knowledge</a:t>
            </a:r>
          </a:p>
          <a:p>
            <a:r>
              <a:rPr lang="en-GB" sz="1200" dirty="0"/>
              <a:t>Perimeter, area, units of length, area and volume, 2D shapes and 3D shapes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372062" y="91364"/>
            <a:ext cx="492606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Maths</a:t>
            </a:r>
            <a:r>
              <a:rPr lang="en-US" sz="2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Knowledge </a:t>
            </a:r>
            <a:r>
              <a:rPr lang="en-US" sz="24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Organiser</a:t>
            </a:r>
            <a:endParaRPr lang="en-US" sz="2400" b="1" dirty="0">
              <a:ln w="9525">
                <a:solidFill>
                  <a:schemeClr val="tx1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37795" y="525118"/>
            <a:ext cx="3421778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/>
              <a:t>Unit 7 – Perimeter and area.</a:t>
            </a:r>
          </a:p>
        </p:txBody>
      </p:sp>
      <p:sp>
        <p:nvSpPr>
          <p:cNvPr id="99" name="Rectangle 98"/>
          <p:cNvSpPr/>
          <p:nvPr/>
        </p:nvSpPr>
        <p:spPr>
          <a:xfrm>
            <a:off x="5247162" y="6132123"/>
            <a:ext cx="158401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/>
              <a:t>Corbett Maths Clip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7744908" y="6132123"/>
            <a:ext cx="14322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/>
              <a:t>Hegarty Clips</a:t>
            </a:r>
          </a:p>
          <a:p>
            <a:endParaRPr lang="en-GB" sz="1200" b="1" dirty="0"/>
          </a:p>
        </p:txBody>
      </p:sp>
      <p:sp>
        <p:nvSpPr>
          <p:cNvPr id="103" name="Rectangle 102"/>
          <p:cNvSpPr/>
          <p:nvPr/>
        </p:nvSpPr>
        <p:spPr>
          <a:xfrm>
            <a:off x="6983250" y="1076460"/>
            <a:ext cx="2743677" cy="9856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" name="Rectangle 104"/>
          <p:cNvSpPr/>
          <p:nvPr/>
        </p:nvSpPr>
        <p:spPr>
          <a:xfrm>
            <a:off x="5644904" y="3272735"/>
            <a:ext cx="4121969" cy="27837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Rectangle 105"/>
          <p:cNvSpPr/>
          <p:nvPr/>
        </p:nvSpPr>
        <p:spPr>
          <a:xfrm>
            <a:off x="162949" y="6152169"/>
            <a:ext cx="4627349" cy="5543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Rectangle 107"/>
          <p:cNvSpPr/>
          <p:nvPr/>
        </p:nvSpPr>
        <p:spPr>
          <a:xfrm>
            <a:off x="4997806" y="6153985"/>
            <a:ext cx="2300323" cy="5349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Rectangle 108"/>
          <p:cNvSpPr/>
          <p:nvPr/>
        </p:nvSpPr>
        <p:spPr>
          <a:xfrm>
            <a:off x="7405746" y="6153985"/>
            <a:ext cx="2345930" cy="5349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2828751" y="6079180"/>
            <a:ext cx="1847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sz="1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47324" y="2199464"/>
            <a:ext cx="9645035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/>
              <a:t>Perimeter</a:t>
            </a:r>
            <a:r>
              <a:rPr lang="en-GB" dirty="0"/>
              <a:t> is the distance around the outside of a shape. </a:t>
            </a:r>
            <a:r>
              <a:rPr lang="en-GB" b="1" dirty="0"/>
              <a:t>Area</a:t>
            </a:r>
            <a:r>
              <a:rPr lang="en-GB" dirty="0"/>
              <a:t> measures the space inside a 2D shape. 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022226" y="6346851"/>
            <a:ext cx="23297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41,44,45,48,49,309,310,355,356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997806" y="405912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52" name="TextBox 51"/>
          <p:cNvSpPr txBox="1"/>
          <p:nvPr/>
        </p:nvSpPr>
        <p:spPr>
          <a:xfrm>
            <a:off x="8146512" y="2573542"/>
            <a:ext cx="1580415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endParaRPr lang="en-GB" sz="1000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166044" y="3435947"/>
            <a:ext cx="18473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sz="1000" dirty="0">
              <a:solidFill>
                <a:srgbClr val="FF0000"/>
              </a:solidFill>
            </a:endParaRPr>
          </a:p>
        </p:txBody>
      </p:sp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8787260"/>
              </p:ext>
            </p:extLst>
          </p:nvPr>
        </p:nvGraphicFramePr>
        <p:xfrm>
          <a:off x="163255" y="912784"/>
          <a:ext cx="6753496" cy="127037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{D7AC3CCA-C797-4891-BE02-D94E43425B78}</a:tableStyleId>
              </a:tblPr>
              <a:tblGrid>
                <a:gridCol w="6753496">
                  <a:extLst>
                    <a:ext uri="{9D8B030D-6E8A-4147-A177-3AD203B41FA5}">
                      <a16:colId xmlns:a16="http://schemas.microsoft.com/office/drawing/2014/main" val="774821660"/>
                    </a:ext>
                  </a:extLst>
                </a:gridCol>
              </a:tblGrid>
              <a:tr h="31759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effectLst/>
                        </a:rPr>
                        <a:t>I can find the perimeter and area of rectangles, triangles, parallelograms and trapeziums.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6043899"/>
                  </a:ext>
                </a:extLst>
              </a:tr>
              <a:tr h="31759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effectLst/>
                        </a:rPr>
                        <a:t>I can find the area of compound shapes made from rectangles and triangles.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4659486"/>
                  </a:ext>
                </a:extLst>
              </a:tr>
              <a:tr h="31759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effectLst/>
                        </a:rPr>
                        <a:t>I can convert between metric units of area volume and capacity.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5207484"/>
                  </a:ext>
                </a:extLst>
              </a:tr>
              <a:tr h="31759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effectLst/>
                        </a:rPr>
                        <a:t>I can work backwards to find a missing length.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9508497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5969" y="2665398"/>
            <a:ext cx="1581308" cy="7739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522480"/>
            <a:ext cx="2050957" cy="142273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67321" y="2666868"/>
            <a:ext cx="1445954" cy="90665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08667" y="4023126"/>
            <a:ext cx="617480" cy="289444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A9C99685-7A98-481E-967A-DE4EB563B16E}"/>
              </a:ext>
            </a:extLst>
          </p:cNvPr>
          <p:cNvGrpSpPr/>
          <p:nvPr/>
        </p:nvGrpSpPr>
        <p:grpSpPr>
          <a:xfrm>
            <a:off x="147324" y="2666870"/>
            <a:ext cx="3331051" cy="1646362"/>
            <a:chOff x="3657654" y="2754687"/>
            <a:chExt cx="2011830" cy="1082836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657654" y="2754687"/>
              <a:ext cx="896519" cy="541071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769920" y="3646716"/>
              <a:ext cx="407055" cy="190807"/>
            </a:xfrm>
            <a:prstGeom prst="rect">
              <a:avLst/>
            </a:prstGeom>
          </p:spPr>
        </p:pic>
        <p:sp>
          <p:nvSpPr>
            <p:cNvPr id="40" name="TextBox 39"/>
            <p:cNvSpPr txBox="1"/>
            <p:nvPr/>
          </p:nvSpPr>
          <p:spPr>
            <a:xfrm>
              <a:off x="3665507" y="3352056"/>
              <a:ext cx="2003977" cy="202429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Area of a rectangle        Area parallelogram</a:t>
              </a:r>
            </a:p>
          </p:txBody>
        </p:sp>
      </p:grpSp>
      <p:pic>
        <p:nvPicPr>
          <p:cNvPr id="22" name="Picture 2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57239" y="4523083"/>
            <a:ext cx="1599293" cy="292828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823745" y="5452844"/>
            <a:ext cx="753352" cy="470845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086828" y="3680198"/>
            <a:ext cx="1426447" cy="240325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565498" y="2674620"/>
            <a:ext cx="1164937" cy="439599"/>
          </a:xfrm>
          <a:prstGeom prst="rect">
            <a:avLst/>
          </a:prstGeom>
        </p:spPr>
      </p:pic>
      <p:sp>
        <p:nvSpPr>
          <p:cNvPr id="56" name="TextBox 55"/>
          <p:cNvSpPr txBox="1"/>
          <p:nvPr/>
        </p:nvSpPr>
        <p:spPr>
          <a:xfrm>
            <a:off x="5644904" y="3266074"/>
            <a:ext cx="23509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/>
              <a:t>Converting between units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740942" y="3576302"/>
            <a:ext cx="3985985" cy="575192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298129" y="4366053"/>
            <a:ext cx="2453546" cy="1606042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F18C39BE-5F17-472D-AD08-4F6F2C10B8F6}"/>
              </a:ext>
            </a:extLst>
          </p:cNvPr>
          <p:cNvGrpSpPr/>
          <p:nvPr/>
        </p:nvGrpSpPr>
        <p:grpSpPr>
          <a:xfrm>
            <a:off x="3409414" y="3962278"/>
            <a:ext cx="2022079" cy="2053308"/>
            <a:chOff x="8477375" y="2503477"/>
            <a:chExt cx="1330609" cy="1456693"/>
          </a:xfrm>
        </p:grpSpPr>
        <p:pic>
          <p:nvPicPr>
            <p:cNvPr id="54" name="Picture 53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8532381" y="2618959"/>
              <a:ext cx="808675" cy="411919"/>
            </a:xfrm>
            <a:prstGeom prst="rect">
              <a:avLst/>
            </a:prstGeom>
          </p:spPr>
        </p:pic>
        <p:pic>
          <p:nvPicPr>
            <p:cNvPr id="57" name="Picture 56"/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9325698" y="2628051"/>
              <a:ext cx="425976" cy="680726"/>
            </a:xfrm>
            <a:prstGeom prst="rect">
              <a:avLst/>
            </a:prstGeom>
          </p:spPr>
        </p:pic>
        <p:pic>
          <p:nvPicPr>
            <p:cNvPr id="58" name="Picture 57"/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9065253" y="2503477"/>
              <a:ext cx="275803" cy="124111"/>
            </a:xfrm>
            <a:prstGeom prst="rect">
              <a:avLst/>
            </a:prstGeom>
          </p:spPr>
        </p:pic>
        <p:pic>
          <p:nvPicPr>
            <p:cNvPr id="59" name="Picture 58"/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8737146" y="3072060"/>
              <a:ext cx="588552" cy="202129"/>
            </a:xfrm>
            <a:prstGeom prst="rect">
              <a:avLst/>
            </a:prstGeom>
          </p:spPr>
        </p:pic>
        <p:pic>
          <p:nvPicPr>
            <p:cNvPr id="60" name="Picture 59"/>
            <p:cNvPicPr>
              <a:picLocks noChangeAspect="1"/>
            </p:cNvPicPr>
            <p:nvPr/>
          </p:nvPicPr>
          <p:blipFill>
            <a:blip r:embed="rId17"/>
            <a:stretch>
              <a:fillRect/>
            </a:stretch>
          </p:blipFill>
          <p:spPr>
            <a:xfrm>
              <a:off x="8951775" y="3388705"/>
              <a:ext cx="815098" cy="327229"/>
            </a:xfrm>
            <a:prstGeom prst="rect">
              <a:avLst/>
            </a:prstGeom>
          </p:spPr>
        </p:pic>
        <p:pic>
          <p:nvPicPr>
            <p:cNvPr id="96" name="Picture 95"/>
            <p:cNvPicPr>
              <a:picLocks noChangeAspect="1"/>
            </p:cNvPicPr>
            <p:nvPr/>
          </p:nvPicPr>
          <p:blipFill>
            <a:blip r:embed="rId18"/>
            <a:stretch>
              <a:fillRect/>
            </a:stretch>
          </p:blipFill>
          <p:spPr>
            <a:xfrm>
              <a:off x="8695341" y="3874409"/>
              <a:ext cx="1045018" cy="85761"/>
            </a:xfrm>
            <a:prstGeom prst="rect">
              <a:avLst/>
            </a:prstGeom>
          </p:spPr>
        </p:pic>
        <p:pic>
          <p:nvPicPr>
            <p:cNvPr id="97" name="Picture 96"/>
            <p:cNvPicPr>
              <a:picLocks noChangeAspect="1"/>
            </p:cNvPicPr>
            <p:nvPr/>
          </p:nvPicPr>
          <p:blipFill>
            <a:blip r:embed="rId19"/>
            <a:stretch>
              <a:fillRect/>
            </a:stretch>
          </p:blipFill>
          <p:spPr>
            <a:xfrm>
              <a:off x="8477375" y="3755453"/>
              <a:ext cx="1330609" cy="68562"/>
            </a:xfrm>
            <a:prstGeom prst="rect">
              <a:avLst/>
            </a:prstGeom>
          </p:spPr>
        </p:pic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5680978" y="4710471"/>
            <a:ext cx="2628699" cy="208444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72616542-92FA-754F-A0B6-33AD77E5FFA3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853" y="26161"/>
            <a:ext cx="833422" cy="881877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64ACAE6F-C2A7-664A-AD0E-7F69EBAE0454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9632" y="36633"/>
            <a:ext cx="923290" cy="97697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3B563B5-E721-624B-A9CF-9E8D61317077}"/>
              </a:ext>
            </a:extLst>
          </p:cNvPr>
          <p:cNvSpPr txBox="1"/>
          <p:nvPr/>
        </p:nvSpPr>
        <p:spPr>
          <a:xfrm>
            <a:off x="8623139" y="626190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634E21-6497-AC4D-9FFA-1DAE6C13F021}"/>
              </a:ext>
            </a:extLst>
          </p:cNvPr>
          <p:cNvSpPr txBox="1"/>
          <p:nvPr/>
        </p:nvSpPr>
        <p:spPr>
          <a:xfrm>
            <a:off x="7430699" y="6319582"/>
            <a:ext cx="212109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/>
              <a:t>539-543, 545, 536-537, 548-552, 546, 547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930088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E49646ABB426428306D7A7428B66D7" ma:contentTypeVersion="10" ma:contentTypeDescription="Create a new document." ma:contentTypeScope="" ma:versionID="9154aa333d93fa8aeb6e53dd94377659">
  <xsd:schema xmlns:xsd="http://www.w3.org/2001/XMLSchema" xmlns:xs="http://www.w3.org/2001/XMLSchema" xmlns:p="http://schemas.microsoft.com/office/2006/metadata/properties" xmlns:ns2="45fbe73b-9a72-4d50-b2b2-08fdf0b17659" xmlns:ns3="3c6a8a19-850e-4e6d-b668-06043a1b812c" targetNamespace="http://schemas.microsoft.com/office/2006/metadata/properties" ma:root="true" ma:fieldsID="b0ada63d875fb9eaebc8a27a4fd94e1c" ns2:_="" ns3:_="">
    <xsd:import namespace="45fbe73b-9a72-4d50-b2b2-08fdf0b17659"/>
    <xsd:import namespace="3c6a8a19-850e-4e6d-b668-06043a1b812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fbe73b-9a72-4d50-b2b2-08fdf0b176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8b488997-0acd-4d98-a2b2-01788e10e09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6a8a19-850e-4e6d-b668-06043a1b812c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257235a6-1abd-4974-9f23-dd5b2cb6515c}" ma:internalName="TaxCatchAll" ma:showField="CatchAllData" ma:web="3c6a8a19-850e-4e6d-b668-06043a1b812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5fbe73b-9a72-4d50-b2b2-08fdf0b17659">
      <Terms xmlns="http://schemas.microsoft.com/office/infopath/2007/PartnerControls"/>
    </lcf76f155ced4ddcb4097134ff3c332f>
    <TaxCatchAll xmlns="3c6a8a19-850e-4e6d-b668-06043a1b812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B85C61A-624B-49DD-8344-5653D09AA083}"/>
</file>

<file path=customXml/itemProps2.xml><?xml version="1.0" encoding="utf-8"?>
<ds:datastoreItem xmlns:ds="http://schemas.openxmlformats.org/officeDocument/2006/customXml" ds:itemID="{AA07C2CB-8DBC-4F03-9297-D7F73CBB51D9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9E0B8826-8CAB-43A0-9CFA-AACF08B068E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2914</TotalTime>
  <Words>142</Words>
  <Application>Microsoft Macintosh PowerPoint</Application>
  <PresentationFormat>A4 Paper (210x297 mm)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Telford &amp; Wrekin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Brown, Stephanie</dc:creator>
  <cp:lastModifiedBy>andrew chadwick</cp:lastModifiedBy>
  <cp:revision>86</cp:revision>
  <cp:lastPrinted>2020-01-24T14:57:30Z</cp:lastPrinted>
  <dcterms:created xsi:type="dcterms:W3CDTF">2019-09-17T19:28:20Z</dcterms:created>
  <dcterms:modified xsi:type="dcterms:W3CDTF">2023-01-23T10:39:37Z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0x01010057E49646ABB426428306D7A7428B66D7</vt:lpwstr>
  </property>
</Properties>
</file>