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2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72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425D2-2D22-4F2F-B7AB-E538E883F841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7036"/>
            <a:ext cx="5438775" cy="390877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359"/>
            <a:ext cx="2946400" cy="4972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359"/>
            <a:ext cx="2946400" cy="4972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D4391-6CD1-4FCD-84AC-9F8CCBF69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795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19367" y="741770"/>
            <a:ext cx="254602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Keywords</a:t>
            </a:r>
          </a:p>
          <a:p>
            <a:r>
              <a:rPr lang="en-GB" sz="1050" dirty="0"/>
              <a:t>Face, edge, vertex, vertices, prism, plane, symmetry, net, plan, elevation, isometric, compass, protractor, congruent, similar, bisect, perpendicular, bisector, equidistant, locus, loci, construct, bearing, clockwise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223" y="6407687"/>
            <a:ext cx="4427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Prior Knowledge</a:t>
            </a:r>
          </a:p>
          <a:p>
            <a:r>
              <a:rPr lang="en-GB" sz="1200" dirty="0"/>
              <a:t>Use of mathematical tools, names of solids, angles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54287" y="48403"/>
            <a:ext cx="492606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Organiser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64628" y="120448"/>
            <a:ext cx="408881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Loci and Bearings</a:t>
            </a:r>
          </a:p>
        </p:txBody>
      </p: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431435"/>
              </p:ext>
            </p:extLst>
          </p:nvPr>
        </p:nvGraphicFramePr>
        <p:xfrm>
          <a:off x="320223" y="697741"/>
          <a:ext cx="6753496" cy="1270376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3376748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  <a:gridCol w="3376748">
                  <a:extLst>
                    <a:ext uri="{9D8B030D-6E8A-4147-A177-3AD203B41FA5}">
                      <a16:colId xmlns:a16="http://schemas.microsoft.com/office/drawing/2014/main" val="3515618610"/>
                    </a:ext>
                  </a:extLst>
                </a:gridCol>
              </a:tblGrid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Recognise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and describe properties of 3D shapes.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Draw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3D shapes to/from plans and elevations.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Make accurate drawings of 2D shapes.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Identify congruent triangles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Bisect angles and lines.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Draw the loci for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the path of points that follow a given rule.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Identify</a:t>
                      </a:r>
                      <a:r>
                        <a:rPr lang="en-GB" sz="12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regions bound by loci. </a:t>
                      </a: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Find and use three-figure</a:t>
                      </a:r>
                      <a:r>
                        <a:rPr lang="en-GB" sz="12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bearings. </a:t>
                      </a: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207484"/>
                  </a:ext>
                </a:extLst>
              </a:tr>
            </a:tbl>
          </a:graphicData>
        </a:graphic>
      </p:graphicFrame>
      <p:sp>
        <p:nvSpPr>
          <p:cNvPr id="99" name="Rectangle 98"/>
          <p:cNvSpPr/>
          <p:nvPr/>
        </p:nvSpPr>
        <p:spPr>
          <a:xfrm>
            <a:off x="4842171" y="6407687"/>
            <a:ext cx="20351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</a:t>
            </a:r>
          </a:p>
          <a:p>
            <a:r>
              <a:rPr lang="en-GB" sz="1200" dirty="0"/>
              <a:t>3-5, 26-7a, 68-83, 354 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285240" y="6396335"/>
            <a:ext cx="2229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Clip</a:t>
            </a:r>
          </a:p>
          <a:p>
            <a:r>
              <a:rPr lang="en-GB" sz="1200" b="1" dirty="0"/>
              <a:t>492 – 496, 674 - 679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7126750" y="695535"/>
            <a:ext cx="2546021" cy="11967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327227" y="6473640"/>
            <a:ext cx="4447308" cy="366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4901579" y="6473640"/>
            <a:ext cx="2345930" cy="366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7326841" y="6464913"/>
            <a:ext cx="2345930" cy="363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492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AE6E8D-781D-4F90-8BB0-157322608298}"/>
              </a:ext>
            </a:extLst>
          </p:cNvPr>
          <p:cNvSpPr txBox="1"/>
          <p:nvPr/>
        </p:nvSpPr>
        <p:spPr>
          <a:xfrm>
            <a:off x="998236" y="356179"/>
            <a:ext cx="1141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 can …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221" y="2374272"/>
            <a:ext cx="5641940" cy="13204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2168" y="2176370"/>
            <a:ext cx="1962150" cy="381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4544" y="2538768"/>
            <a:ext cx="1809750" cy="11906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986766" y="2180945"/>
                <a:ext cx="1805668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a and b are allied angles, so add up to 180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/>
                  <a:t>. If a is 110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/>
                  <a:t>, b must be 70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/>
                  <a:t>. We then measure the bearing from North clockwise, so the answer is 290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/>
                  <a:t>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6766" y="2180945"/>
                <a:ext cx="1805668" cy="1600438"/>
              </a:xfrm>
              <a:prstGeom prst="rect">
                <a:avLst/>
              </a:prstGeom>
              <a:blipFill>
                <a:blip r:embed="rId6"/>
                <a:stretch>
                  <a:fillRect l="-1014" t="-763" r="-1351" b="-3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17041" y="2079959"/>
            <a:ext cx="947539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Bearings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317041" y="3870117"/>
            <a:ext cx="9475393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Loci (points that follow a rule)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7227" y="4232523"/>
            <a:ext cx="4147372" cy="9063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7063" y="5174734"/>
            <a:ext cx="4191319" cy="10575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34921" y="3967661"/>
            <a:ext cx="3962919" cy="114102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42167" y="5096147"/>
            <a:ext cx="3663601" cy="129071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D208F0D-DDDD-FC4D-9BCD-B8969057A74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53" y="26161"/>
            <a:ext cx="632595" cy="66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79B34B-9004-4F71-BA64-BC26A98415E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EE76875-0212-4725-8F57-4EE1C7C722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3EDCAA-A8D3-4A91-99B9-4F37809A38B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1491</TotalTime>
  <Words>196</Words>
  <Application>Microsoft Macintosh PowerPoint</Application>
  <PresentationFormat>A4 Paper (210x297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andrew chadwick</cp:lastModifiedBy>
  <cp:revision>65</cp:revision>
  <cp:lastPrinted>2020-01-29T14:42:20Z</cp:lastPrinted>
  <dcterms:created xsi:type="dcterms:W3CDTF">2019-09-17T19:28:20Z</dcterms:created>
  <dcterms:modified xsi:type="dcterms:W3CDTF">2023-01-23T10:42:44Z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