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72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72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2425D2-2D22-4F2F-B7AB-E538E883F841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7036"/>
            <a:ext cx="5438775" cy="390877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359"/>
            <a:ext cx="2946400" cy="4972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359"/>
            <a:ext cx="2946400" cy="4972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D4391-6CD1-4FCD-84AC-9F8CCBF69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795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9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49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9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6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6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06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77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63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37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119367" y="741770"/>
            <a:ext cx="254602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Keywords</a:t>
            </a:r>
          </a:p>
          <a:p>
            <a:r>
              <a:rPr lang="en-GB" sz="1050" dirty="0"/>
              <a:t>Face, edge, vertex, vertices, prism, plane, symmetry, net, plan, elevation, isometric, compass, protractor, congruent, similar, bisect, perpendicular, bisector, equidistant, locus, loci, construct, bearing, clockwise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0223" y="6407687"/>
            <a:ext cx="4427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Prior Knowledge</a:t>
            </a:r>
          </a:p>
          <a:p>
            <a:r>
              <a:rPr lang="en-GB" sz="1200" dirty="0"/>
              <a:t>Use of mathematical tools, names of solids, angles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54287" y="48403"/>
            <a:ext cx="492606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Maths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Knowledge Organiser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564628" y="120448"/>
            <a:ext cx="408881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Loci and Bearings</a:t>
            </a:r>
          </a:p>
        </p:txBody>
      </p:sp>
      <p:graphicFrame>
        <p:nvGraphicFramePr>
          <p:cNvPr id="98" name="Table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431435"/>
              </p:ext>
            </p:extLst>
          </p:nvPr>
        </p:nvGraphicFramePr>
        <p:xfrm>
          <a:off x="320223" y="697741"/>
          <a:ext cx="6753496" cy="1270376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3376748">
                  <a:extLst>
                    <a:ext uri="{9D8B030D-6E8A-4147-A177-3AD203B41FA5}">
                      <a16:colId xmlns:a16="http://schemas.microsoft.com/office/drawing/2014/main" val="774821660"/>
                    </a:ext>
                  </a:extLst>
                </a:gridCol>
                <a:gridCol w="3376748">
                  <a:extLst>
                    <a:ext uri="{9D8B030D-6E8A-4147-A177-3AD203B41FA5}">
                      <a16:colId xmlns:a16="http://schemas.microsoft.com/office/drawing/2014/main" val="3515618610"/>
                    </a:ext>
                  </a:extLst>
                </a:gridCol>
              </a:tblGrid>
              <a:tr h="31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Recognise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and describe properties of 3D shapes.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Draw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3D shapes to/from plans and elevations.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66043899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Make accurate drawings of 2D shapes.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Identify congruent triangles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.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24659486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Bisect angles and lines.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Draw the loci for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the path of points that follow a given rule.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51340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Identify</a:t>
                      </a:r>
                      <a:r>
                        <a:rPr lang="en-GB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regions bound by loci. </a:t>
                      </a: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Find and use three-figure</a:t>
                      </a:r>
                      <a:r>
                        <a:rPr lang="en-GB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bearings. </a:t>
                      </a: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207484"/>
                  </a:ext>
                </a:extLst>
              </a:tr>
            </a:tbl>
          </a:graphicData>
        </a:graphic>
      </p:graphicFrame>
      <p:sp>
        <p:nvSpPr>
          <p:cNvPr id="99" name="Rectangle 98"/>
          <p:cNvSpPr/>
          <p:nvPr/>
        </p:nvSpPr>
        <p:spPr>
          <a:xfrm>
            <a:off x="4842171" y="6407687"/>
            <a:ext cx="20351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Corbett Maths Clip</a:t>
            </a:r>
          </a:p>
          <a:p>
            <a:r>
              <a:rPr lang="en-GB" sz="1200" dirty="0"/>
              <a:t>3-5, 26-7a, 68-83, 354 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7285240" y="6396335"/>
            <a:ext cx="22290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Hegarty Clip</a:t>
            </a:r>
          </a:p>
          <a:p>
            <a:r>
              <a:rPr lang="en-GB" sz="1200" b="1" dirty="0"/>
              <a:t>492 – 496, 674 - 679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7126750" y="695535"/>
            <a:ext cx="2546021" cy="11967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/>
          <p:cNvSpPr/>
          <p:nvPr/>
        </p:nvSpPr>
        <p:spPr>
          <a:xfrm>
            <a:off x="327227" y="6473640"/>
            <a:ext cx="4447308" cy="366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4901579" y="6473640"/>
            <a:ext cx="2345930" cy="366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7326841" y="6464913"/>
            <a:ext cx="2345930" cy="363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492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AE6E8D-781D-4F90-8BB0-157322608298}"/>
              </a:ext>
            </a:extLst>
          </p:cNvPr>
          <p:cNvSpPr txBox="1"/>
          <p:nvPr/>
        </p:nvSpPr>
        <p:spPr>
          <a:xfrm>
            <a:off x="998236" y="356179"/>
            <a:ext cx="11418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I can …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221" y="2374272"/>
            <a:ext cx="5641940" cy="132045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2168" y="2176370"/>
            <a:ext cx="1962150" cy="381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4544" y="2538768"/>
            <a:ext cx="1809750" cy="11906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986766" y="2180945"/>
                <a:ext cx="1805668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a and b are allied angles, so add up to 180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/>
                  <a:t>. If a is 110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/>
                  <a:t>, b must be 70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/>
                  <a:t>. We then measure the bearing from North clockwise, so the answer is 290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6766" y="2180945"/>
                <a:ext cx="1805668" cy="1600438"/>
              </a:xfrm>
              <a:prstGeom prst="rect">
                <a:avLst/>
              </a:prstGeom>
              <a:blipFill>
                <a:blip r:embed="rId6"/>
                <a:stretch>
                  <a:fillRect l="-1014" t="-763" r="-1351" b="-3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17041" y="2079959"/>
            <a:ext cx="9475393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Bearings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6" name="TextBox 55"/>
          <p:cNvSpPr txBox="1"/>
          <p:nvPr/>
        </p:nvSpPr>
        <p:spPr>
          <a:xfrm>
            <a:off x="317041" y="3870117"/>
            <a:ext cx="9475393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Loci (points that follow a rule)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7227" y="4232523"/>
            <a:ext cx="4147372" cy="90637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7063" y="5174734"/>
            <a:ext cx="4191319" cy="105756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34921" y="3967661"/>
            <a:ext cx="3962919" cy="114102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42167" y="5096147"/>
            <a:ext cx="3663601" cy="129071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AD208F0D-DDDD-FC4D-9BCD-B8969057A74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53" y="26161"/>
            <a:ext cx="632595" cy="669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08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fbe73b-9a72-4d50-b2b2-08fdf0b17659">
      <Terms xmlns="http://schemas.microsoft.com/office/infopath/2007/PartnerControls"/>
    </lcf76f155ced4ddcb4097134ff3c332f>
    <TaxCatchAll xmlns="3c6a8a19-850e-4e6d-b668-06043a1b812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49646ABB426428306D7A7428B66D7" ma:contentTypeVersion="10" ma:contentTypeDescription="Create a new document." ma:contentTypeScope="" ma:versionID="9154aa333d93fa8aeb6e53dd94377659">
  <xsd:schema xmlns:xsd="http://www.w3.org/2001/XMLSchema" xmlns:xs="http://www.w3.org/2001/XMLSchema" xmlns:p="http://schemas.microsoft.com/office/2006/metadata/properties" xmlns:ns2="45fbe73b-9a72-4d50-b2b2-08fdf0b17659" xmlns:ns3="3c6a8a19-850e-4e6d-b668-06043a1b812c" targetNamespace="http://schemas.microsoft.com/office/2006/metadata/properties" ma:root="true" ma:fieldsID="b0ada63d875fb9eaebc8a27a4fd94e1c" ns2:_="" ns3:_="">
    <xsd:import namespace="45fbe73b-9a72-4d50-b2b2-08fdf0b17659"/>
    <xsd:import namespace="3c6a8a19-850e-4e6d-b668-06043a1b81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e73b-9a72-4d50-b2b2-08fdf0b17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b488997-0acd-4d98-a2b2-01788e10e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8a19-850e-4e6d-b668-06043a1b812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57235a6-1abd-4974-9f23-dd5b2cb6515c}" ma:internalName="TaxCatchAll" ma:showField="CatchAllData" ma:web="3c6a8a19-850e-4e6d-b668-06043a1b81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79B34B-9004-4F71-BA64-BC26A98415E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5EE76875-0212-4725-8F57-4EE1C7C722A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3EDCAA-A8D3-4A91-99B9-4F37809A38B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1491</TotalTime>
  <Words>196</Words>
  <Application>Microsoft Macintosh PowerPoint</Application>
  <PresentationFormat>A4 Paper (210x297 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Stephanie</dc:creator>
  <cp:lastModifiedBy>andrew chadwick</cp:lastModifiedBy>
  <cp:revision>65</cp:revision>
  <cp:lastPrinted>2020-01-29T14:42:20Z</cp:lastPrinted>
  <dcterms:created xsi:type="dcterms:W3CDTF">2019-09-17T19:28:20Z</dcterms:created>
  <dcterms:modified xsi:type="dcterms:W3CDTF">2023-01-23T10:42:44Z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0x01010057E49646ABB426428306D7A7428B66D7</vt:lpwstr>
  </property>
</Properties>
</file>