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72062" y="91364"/>
            <a:ext cx="4926068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1400" dirty="0">
                <a:ln w="9525">
                  <a:solidFill>
                    <a:schemeClr val="tx1"/>
                  </a:solidFill>
                  <a:prstDash val="solid"/>
                </a:ln>
              </a:rPr>
              <a:t>Negative and fractional enlargement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58639"/>
              </p:ext>
            </p:extLst>
          </p:nvPr>
        </p:nvGraphicFramePr>
        <p:xfrm>
          <a:off x="365761" y="1078983"/>
          <a:ext cx="6753496" cy="635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enlarge a shape by a</a:t>
                      </a:r>
                      <a:r>
                        <a:rPr lang="en-GB" sz="1200" b="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negative scale factor from a given centre of enlargement.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enlarge</a:t>
                      </a:r>
                      <a:r>
                        <a:rPr lang="en-GB" sz="1200" b="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 shape by a fractional scale factor from a given centre of enlargement.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301197" y="4325081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398841" y="4285206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5239659" y="2032499"/>
            <a:ext cx="4487329" cy="657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95944" y="1875949"/>
            <a:ext cx="4937759" cy="22017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95944" y="4258845"/>
            <a:ext cx="4937759" cy="24300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5279680" y="2992714"/>
            <a:ext cx="4447308" cy="1084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5301197" y="4299290"/>
            <a:ext cx="1996933" cy="11000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398841" y="4310361"/>
            <a:ext cx="2366734" cy="10889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279680" y="3030423"/>
            <a:ext cx="4238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Prior knowledge  </a:t>
            </a:r>
            <a:r>
              <a:rPr lang="en-GB" dirty="0"/>
              <a:t>Multiplying fractions and negative numbers, translation and enlargement by positive integers.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01197" y="2053474"/>
            <a:ext cx="4765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Keywords – </a:t>
            </a:r>
            <a:r>
              <a:rPr lang="en-GB" dirty="0"/>
              <a:t>scale factor, enlarge, object, negative, fraction and centre.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2877" y="1872968"/>
            <a:ext cx="231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Negative enlargement 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23" y="2252265"/>
            <a:ext cx="4713118" cy="163146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45244" y="4239437"/>
            <a:ext cx="2413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Fractional enlargement 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23" y="4823876"/>
            <a:ext cx="4713118" cy="156018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31682" y="4552410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107</a:t>
            </a:r>
          </a:p>
          <a:p>
            <a:r>
              <a:rPr lang="en-GB"/>
              <a:t>108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E2779B-9F92-6642-A745-EBADB7A741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AF6A33E-AF0B-B64C-B4E6-24EC46696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285" y="26161"/>
            <a:ext cx="923290" cy="97697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1800BF-46E7-C440-8F5D-92A2DDD4C138}"/>
              </a:ext>
            </a:extLst>
          </p:cNvPr>
          <p:cNvSpPr txBox="1"/>
          <p:nvPr/>
        </p:nvSpPr>
        <p:spPr>
          <a:xfrm>
            <a:off x="7731889" y="4653023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642-647</a:t>
            </a:r>
          </a:p>
        </p:txBody>
      </p:sp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D266B4-948B-4FEB-9D32-B54CCC4AAA1E}"/>
</file>

<file path=customXml/itemProps2.xml><?xml version="1.0" encoding="utf-8"?>
<ds:datastoreItem xmlns:ds="http://schemas.openxmlformats.org/officeDocument/2006/customXml" ds:itemID="{57F14986-5C01-4280-A3A8-9A514A2E125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14DFFDC-5575-4D9A-810D-62F80FA9CF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83</Words>
  <Application>Microsoft Macintosh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22</cp:revision>
  <cp:lastPrinted>2019-10-09T15:27:27Z</cp:lastPrinted>
  <dcterms:created xsi:type="dcterms:W3CDTF">2019-09-17T19:28:20Z</dcterms:created>
  <dcterms:modified xsi:type="dcterms:W3CDTF">2023-01-23T10:46:25Z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