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mathsdefinitions.com/2021/01/06/vertex/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s://mathsdefinitions.com/2021/02/12/column-vector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hyperlink" Target="https://mathsdefinitions.com/2021/02/12/scale-factor/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002109" y="977681"/>
            <a:ext cx="2612931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>
                <a:hlinkClick r:id="rId2"/>
              </a:rPr>
              <a:t>column vector</a:t>
            </a:r>
            <a:r>
              <a:rPr lang="en-GB" sz="1400" dirty="0"/>
              <a:t>, </a:t>
            </a:r>
            <a:r>
              <a:rPr lang="en-GB" sz="1400" dirty="0">
                <a:hlinkClick r:id="rId3"/>
              </a:rPr>
              <a:t>vertex</a:t>
            </a:r>
            <a:r>
              <a:rPr lang="en-GB" sz="1400" dirty="0"/>
              <a:t>, </a:t>
            </a:r>
            <a:r>
              <a:rPr lang="en-GB" sz="1400" dirty="0">
                <a:hlinkClick r:id="rId3"/>
              </a:rPr>
              <a:t>vertices</a:t>
            </a:r>
            <a:r>
              <a:rPr lang="en-GB" sz="1400" dirty="0"/>
              <a:t>, transformation, image, maps, mirror line, centre of rotation, </a:t>
            </a:r>
            <a:r>
              <a:rPr lang="en-GB" sz="1400" dirty="0">
                <a:hlinkClick r:id="rId4"/>
              </a:rPr>
              <a:t>scale factor</a:t>
            </a:r>
            <a:r>
              <a:rPr lang="en-GB" sz="1400" dirty="0"/>
              <a:t>,, centre of enlargement, origin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9516" y="6085956"/>
            <a:ext cx="438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pPr lvl="0"/>
            <a:r>
              <a:rPr lang="en-GB" sz="1200" dirty="0"/>
              <a:t>four types of transformations, to understand ‘left’ and ‘right’. perpendicular, degrees in fractions of a turn, scale factor.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10 - transformations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007998" y="923677"/>
            <a:ext cx="2743677" cy="1577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423515" y="2551595"/>
            <a:ext cx="3645703" cy="22885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423515" y="4874847"/>
            <a:ext cx="3644496" cy="1193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62949" y="6152169"/>
            <a:ext cx="4627349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5944" y="2158215"/>
            <a:ext cx="142930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Averages and range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2967" y="2186632"/>
            <a:ext cx="301967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and range from a frequency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56955" y="2557345"/>
            <a:ext cx="3239433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4945946" y="6279305"/>
            <a:ext cx="232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104 105 106 272 273 274 275 316 323 325 326 353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59701" y="6356179"/>
            <a:ext cx="198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637-656, 828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8166044" y="3435947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4054097"/>
              </p:ext>
            </p:extLst>
          </p:nvPr>
        </p:nvGraphicFramePr>
        <p:xfrm>
          <a:off x="163255" y="912784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translate a shape on a co-ordinate grid, using vectors.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reflect</a:t>
                      </a:r>
                      <a:r>
                        <a:rPr lang="en-GB" sz="1200" b="0" baseline="0" dirty="0">
                          <a:effectLst/>
                        </a:rPr>
                        <a:t> a shape on a co-ordinate grid.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rotate a shape on a co-ordinate grid.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enlarge</a:t>
                      </a:r>
                      <a:r>
                        <a:rPr lang="en-GB" sz="1200" b="0" baseline="0" dirty="0">
                          <a:effectLst/>
                        </a:rPr>
                        <a:t> a shape by a scale factor using a centre of enlargement.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describe transformations.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447427" y="2520634"/>
            <a:ext cx="10783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Enlargement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3167" y="4044613"/>
            <a:ext cx="3035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Rotation</a:t>
            </a:r>
            <a:endParaRPr lang="en-GB" sz="1200" b="1" u="sng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63963" y="4832028"/>
            <a:ext cx="235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Describing transformations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56955" y="4057353"/>
            <a:ext cx="3239433" cy="202632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935675" y="1281219"/>
            <a:ext cx="3122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8687" y="2493531"/>
            <a:ext cx="2382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Translation</a:t>
            </a:r>
          </a:p>
        </p:txBody>
      </p:sp>
      <p:sp>
        <p:nvSpPr>
          <p:cNvPr id="64" name="Rectangle 63"/>
          <p:cNvSpPr/>
          <p:nvPr/>
        </p:nvSpPr>
        <p:spPr>
          <a:xfrm>
            <a:off x="7105028" y="2563843"/>
            <a:ext cx="2646648" cy="3512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068011" y="2529329"/>
            <a:ext cx="830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u="sng" dirty="0"/>
              <a:t>Reflection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816" y="2719418"/>
            <a:ext cx="3100063" cy="13069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83952" y="4850869"/>
            <a:ext cx="2488800" cy="108313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9681" y="4426381"/>
            <a:ext cx="1946038" cy="1595012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5943" y="4257615"/>
            <a:ext cx="2232719" cy="13021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75857" y="2759073"/>
            <a:ext cx="2607938" cy="186547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948121" y="4832028"/>
            <a:ext cx="688882" cy="27219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58318" y="3377626"/>
            <a:ext cx="1167241" cy="1309935"/>
          </a:xfrm>
          <a:prstGeom prst="rect">
            <a:avLst/>
          </a:prstGeom>
          <a:ln>
            <a:solidFill>
              <a:srgbClr val="00B0F0"/>
            </a:solidFill>
          </a:ln>
        </p:spPr>
      </p:pic>
      <p:cxnSp>
        <p:nvCxnSpPr>
          <p:cNvPr id="7" name="Straight Connector 6"/>
          <p:cNvCxnSpPr/>
          <p:nvPr/>
        </p:nvCxnSpPr>
        <p:spPr>
          <a:xfrm>
            <a:off x="709684" y="4970527"/>
            <a:ext cx="1238437" cy="99989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40768" y="2791267"/>
            <a:ext cx="1303859" cy="191722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30877" y="5072424"/>
            <a:ext cx="2632735" cy="459918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351953" y="5477626"/>
            <a:ext cx="1965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1)Type of transformation</a:t>
            </a:r>
          </a:p>
          <a:p>
            <a:r>
              <a:rPr lang="en-GB" sz="600" dirty="0"/>
              <a:t>2)vector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73208" y="5471440"/>
            <a:ext cx="19654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1)Type of transformation</a:t>
            </a:r>
          </a:p>
          <a:p>
            <a:r>
              <a:rPr lang="en-GB" sz="600" dirty="0"/>
              <a:t>2) Line of reflection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218505" y="5448707"/>
            <a:ext cx="19654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1)Type of transformation</a:t>
            </a:r>
          </a:p>
          <a:p>
            <a:r>
              <a:rPr lang="en-GB" sz="600" dirty="0"/>
              <a:t>2)Centre of rotation</a:t>
            </a:r>
          </a:p>
          <a:p>
            <a:r>
              <a:rPr lang="en-GB" sz="600" dirty="0"/>
              <a:t>3)Direction and degrees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129666" y="5384141"/>
            <a:ext cx="1965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/>
              <a:t>Enlargement</a:t>
            </a:r>
          </a:p>
          <a:p>
            <a:r>
              <a:rPr lang="en-GB" sz="600" dirty="0"/>
              <a:t>1)Type of transformation</a:t>
            </a:r>
          </a:p>
          <a:p>
            <a:r>
              <a:rPr lang="en-GB" sz="600" dirty="0"/>
              <a:t>2)Scale factor</a:t>
            </a:r>
          </a:p>
          <a:p>
            <a:r>
              <a:rPr lang="en-GB" sz="600" dirty="0"/>
              <a:t>3)Centre of enlargement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01228" y="5077496"/>
            <a:ext cx="810418" cy="251561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7221" y="60810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C93819-39B6-4C44-B2EB-39A8C24250A9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5FD041D-07C9-4585-98B9-138771E0EEF0}"/>
</file>

<file path=customXml/itemProps3.xml><?xml version="1.0" encoding="utf-8"?>
<ds:datastoreItem xmlns:ds="http://schemas.openxmlformats.org/officeDocument/2006/customXml" ds:itemID="{103FA945-D2BC-4A91-8D51-A84277488A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4886</TotalTime>
  <Words>204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107</cp:revision>
  <cp:lastPrinted>2020-01-24T14:57:30Z</cp:lastPrinted>
  <dcterms:created xsi:type="dcterms:W3CDTF">2019-09-17T19:28:20Z</dcterms:created>
  <dcterms:modified xsi:type="dcterms:W3CDTF">2023-01-27T13:35:36Z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