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25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98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312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875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37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03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64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45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5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181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62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2EA3B-30DA-4809-BC64-A1CD30B153CB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624F1-D596-4DC7-A456-D6BD5148D5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659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mathsdefinitions.com/2021/01/06/inverse/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hyperlink" Target="https://mathsdefinitions.com/2021/01/06/right-angle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jpe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527545" y="977387"/>
            <a:ext cx="2612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200" dirty="0">
                <a:hlinkClick r:id="rId2"/>
              </a:rPr>
              <a:t>Right-angle</a:t>
            </a:r>
            <a:r>
              <a:rPr lang="en-GB" sz="1200" dirty="0"/>
              <a:t>, opposite, adjacent, hypotenuse, sine, cosine, tangent, </a:t>
            </a:r>
            <a:r>
              <a:rPr lang="en-GB" sz="1200" dirty="0">
                <a:hlinkClick r:id="rId3"/>
              </a:rPr>
              <a:t>inverse</a:t>
            </a:r>
            <a:r>
              <a:rPr lang="en-GB" sz="12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8870" y="6234362"/>
            <a:ext cx="4637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Simplify fractions, convert fractions to decimals, use the sin/cos/tan button on a calculator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17574" y="0"/>
            <a:ext cx="762541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12b – right angled triangles and trigonometry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831854" y="6258265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244948" y="6205529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441130" y="923677"/>
            <a:ext cx="3245560" cy="9418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565292" y="6278310"/>
            <a:ext cx="4809700" cy="554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5582499" y="6280127"/>
            <a:ext cx="1654119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306316" y="6267799"/>
            <a:ext cx="1134814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3971752" y="6079181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6918" y="6472993"/>
            <a:ext cx="2329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329-336, 341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878216" y="6471380"/>
            <a:ext cx="1989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/>
              <a:t>508-514</a:t>
            </a:r>
            <a:endParaRPr lang="en-GB" sz="1200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830855"/>
              </p:ext>
            </p:extLst>
          </p:nvPr>
        </p:nvGraphicFramePr>
        <p:xfrm>
          <a:off x="593308" y="912784"/>
          <a:ext cx="7691751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7691751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label any SAS triangle with opposite, adjacent, hypotenuse.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16497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use the sine rule to find a missing side or</a:t>
                      </a:r>
                      <a:r>
                        <a:rPr lang="en-GB" sz="1200" b="0" baseline="0" dirty="0">
                          <a:effectLst/>
                        </a:rPr>
                        <a:t> angle</a:t>
                      </a:r>
                      <a:r>
                        <a:rPr lang="en-GB" sz="1200" b="0" dirty="0">
                          <a:effectLst/>
                        </a:rPr>
                        <a:t> in a right-angled triangle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</a:rPr>
                        <a:t>I can use the cosine rule to find a missing side or angle in a right-angled triangle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</a:rPr>
                        <a:t>I can use the tangent rule to find a missing side or angle in a right-angled triangle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Recall formulae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for the sine, cosine and tangent ratios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490660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309" y="2544701"/>
            <a:ext cx="7724578" cy="14896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309" y="3919026"/>
            <a:ext cx="3324416" cy="78169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3309" y="4700721"/>
            <a:ext cx="3324416" cy="59262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291" y="5280288"/>
            <a:ext cx="3352433" cy="96014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75897" y="5436375"/>
            <a:ext cx="1778925" cy="87215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24520" y="4963873"/>
            <a:ext cx="1032710" cy="16391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56722" y="2225443"/>
            <a:ext cx="1798100" cy="105273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342631" y="1937780"/>
            <a:ext cx="1106141" cy="126262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14382" y="3616176"/>
            <a:ext cx="1340010" cy="124735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342631" y="3272614"/>
            <a:ext cx="1106141" cy="1596003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8441130" y="1937780"/>
            <a:ext cx="3250127" cy="13348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8441130" y="3310104"/>
            <a:ext cx="3250127" cy="15994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8455027" y="4925796"/>
            <a:ext cx="3231662" cy="16772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455027" y="1945151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Sine Rule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505670" y="3313225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Cosine Rule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505670" y="4878066"/>
            <a:ext cx="1419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Tangent Rule</a:t>
            </a:r>
          </a:p>
        </p:txBody>
      </p:sp>
      <p:pic>
        <p:nvPicPr>
          <p:cNvPr id="1026" name="Picture 2" descr="trigonometry question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455" y="4093662"/>
            <a:ext cx="3061878" cy="207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8927" y="71703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826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C5020106-CF01-4738-8C3E-BCEF2D2763B6}"/>
</file>

<file path=customXml/itemProps2.xml><?xml version="1.0" encoding="utf-8"?>
<ds:datastoreItem xmlns:ds="http://schemas.openxmlformats.org/officeDocument/2006/customXml" ds:itemID="{535EA71C-5C13-4DB1-9A05-62016F017482}"/>
</file>

<file path=customXml/itemProps3.xml><?xml version="1.0" encoding="utf-8"?>
<ds:datastoreItem xmlns:ds="http://schemas.openxmlformats.org/officeDocument/2006/customXml" ds:itemID="{32033AC4-19C3-4CBC-8953-ABB9CC6155AE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Abkari2, Yousef</dc:creator>
  <cp:lastModifiedBy>Jane Spendlove</cp:lastModifiedBy>
  <cp:revision>8</cp:revision>
  <dcterms:created xsi:type="dcterms:W3CDTF">2020-03-30T15:28:42Z</dcterms:created>
  <dcterms:modified xsi:type="dcterms:W3CDTF">2023-01-27T14:04:27Z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