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EA3B-30DA-4809-BC64-A1CD30B153CB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24F1-D596-4DC7-A456-D6BD5148D5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253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EA3B-30DA-4809-BC64-A1CD30B153CB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24F1-D596-4DC7-A456-D6BD5148D5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98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EA3B-30DA-4809-BC64-A1CD30B153CB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24F1-D596-4DC7-A456-D6BD5148D5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31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EA3B-30DA-4809-BC64-A1CD30B153CB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24F1-D596-4DC7-A456-D6BD5148D5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875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EA3B-30DA-4809-BC64-A1CD30B153CB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24F1-D596-4DC7-A456-D6BD5148D5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370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EA3B-30DA-4809-BC64-A1CD30B153CB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24F1-D596-4DC7-A456-D6BD5148D5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03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EA3B-30DA-4809-BC64-A1CD30B153CB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24F1-D596-4DC7-A456-D6BD5148D5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643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EA3B-30DA-4809-BC64-A1CD30B153CB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24F1-D596-4DC7-A456-D6BD5148D5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456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EA3B-30DA-4809-BC64-A1CD30B153CB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24F1-D596-4DC7-A456-D6BD5148D5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459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EA3B-30DA-4809-BC64-A1CD30B153CB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24F1-D596-4DC7-A456-D6BD5148D5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18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EA3B-30DA-4809-BC64-A1CD30B153CB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624F1-D596-4DC7-A456-D6BD5148D5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628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2EA3B-30DA-4809-BC64-A1CD30B153CB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624F1-D596-4DC7-A456-D6BD5148D5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59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https://mathsdefinitions.com/2021/01/06/inverse/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hyperlink" Target="https://mathsdefinitions.com/2021/01/06/right-angle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2.jpe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527545" y="977387"/>
            <a:ext cx="2612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Keywords</a:t>
            </a:r>
          </a:p>
          <a:p>
            <a:r>
              <a:rPr lang="en-GB" sz="1200" dirty="0">
                <a:hlinkClick r:id="rId2"/>
              </a:rPr>
              <a:t>Right-angle</a:t>
            </a:r>
            <a:r>
              <a:rPr lang="en-GB" sz="1200" dirty="0"/>
              <a:t>, opposite, adjacent, hypotenuse, sine, cosine, tangent, </a:t>
            </a:r>
            <a:r>
              <a:rPr lang="en-GB" sz="1200" dirty="0">
                <a:hlinkClick r:id="rId3"/>
              </a:rPr>
              <a:t>inverse</a:t>
            </a:r>
            <a:r>
              <a:rPr lang="en-GB" sz="1200" dirty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8870" y="6234362"/>
            <a:ext cx="4637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Prior Knowledge</a:t>
            </a:r>
          </a:p>
          <a:p>
            <a:r>
              <a:rPr lang="en-GB" sz="1200" dirty="0"/>
              <a:t>Simplify fractions, convert fractions to decimals, use the sin/cos/tan button on a calculator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817574" y="0"/>
            <a:ext cx="762541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WBS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Maths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Knowledge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Organiser</a:t>
            </a:r>
            <a:endParaRPr lang="en-US" sz="24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Unit 12b – right angled triangles and trigonometry</a:t>
            </a:r>
          </a:p>
        </p:txBody>
      </p:sp>
      <p:sp>
        <p:nvSpPr>
          <p:cNvPr id="99" name="Rectangle 98"/>
          <p:cNvSpPr/>
          <p:nvPr/>
        </p:nvSpPr>
        <p:spPr>
          <a:xfrm>
            <a:off x="5831854" y="6258265"/>
            <a:ext cx="15840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Corbett Maths Clip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244948" y="6205529"/>
            <a:ext cx="14322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Hegarty maths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8441130" y="923677"/>
            <a:ext cx="3245560" cy="9418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/>
          <p:cNvSpPr/>
          <p:nvPr/>
        </p:nvSpPr>
        <p:spPr>
          <a:xfrm>
            <a:off x="565292" y="6278310"/>
            <a:ext cx="4809700" cy="5543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/>
          <p:cNvSpPr/>
          <p:nvPr/>
        </p:nvSpPr>
        <p:spPr>
          <a:xfrm>
            <a:off x="5582499" y="6280127"/>
            <a:ext cx="1654119" cy="5349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7306316" y="6267799"/>
            <a:ext cx="1134814" cy="5349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3971752" y="6079181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06918" y="6472993"/>
            <a:ext cx="2329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329-336, 341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878216" y="6471380"/>
            <a:ext cx="19890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/>
              <a:t>508-514</a:t>
            </a:r>
            <a:endParaRPr lang="en-GB" sz="1200" dirty="0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830855"/>
              </p:ext>
            </p:extLst>
          </p:nvPr>
        </p:nvGraphicFramePr>
        <p:xfrm>
          <a:off x="593308" y="912784"/>
          <a:ext cx="7691751" cy="15879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{D7AC3CCA-C797-4891-BE02-D94E43425B78}</a:tableStyleId>
              </a:tblPr>
              <a:tblGrid>
                <a:gridCol w="7691751">
                  <a:extLst>
                    <a:ext uri="{9D8B030D-6E8A-4147-A177-3AD203B41FA5}">
                      <a16:colId xmlns:a16="http://schemas.microsoft.com/office/drawing/2014/main" val="774821660"/>
                    </a:ext>
                  </a:extLst>
                </a:gridCol>
              </a:tblGrid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GB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can label any SAS triangle with opposite, adjacent, hypotenuse.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2164974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use the sine rule to find a missing side or</a:t>
                      </a:r>
                      <a:r>
                        <a:rPr lang="en-GB" sz="1200" b="0" baseline="0" dirty="0">
                          <a:effectLst/>
                        </a:rPr>
                        <a:t> angle</a:t>
                      </a:r>
                      <a:r>
                        <a:rPr lang="en-GB" sz="1200" b="0" dirty="0">
                          <a:effectLst/>
                        </a:rPr>
                        <a:t> in a right-angled triangle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043899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</a:rPr>
                        <a:t>I can use the cosine rule to find a missing side or angle in a right-angled triangle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659486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</a:rPr>
                        <a:t>I can use the tangent rule to find a missing side or angle in a right-angled triangle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51340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Recall formulae</a:t>
                      </a:r>
                      <a:r>
                        <a:rPr lang="en-GB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for the sine, cosine and tangent ratios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490660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309" y="2544701"/>
            <a:ext cx="7724578" cy="148969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309" y="3919026"/>
            <a:ext cx="3324416" cy="78169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3309" y="4700721"/>
            <a:ext cx="3324416" cy="59262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5291" y="5280288"/>
            <a:ext cx="3352433" cy="96014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75897" y="5436375"/>
            <a:ext cx="1778925" cy="8721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24520" y="4963873"/>
            <a:ext cx="1032710" cy="163912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56722" y="2225443"/>
            <a:ext cx="1798100" cy="105273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342631" y="1937780"/>
            <a:ext cx="1106141" cy="126262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514382" y="3616176"/>
            <a:ext cx="1340010" cy="124735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342631" y="3272614"/>
            <a:ext cx="1106141" cy="1596003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8441130" y="1937780"/>
            <a:ext cx="3250127" cy="13348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8441130" y="3310104"/>
            <a:ext cx="3250127" cy="15994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455027" y="4925796"/>
            <a:ext cx="3231662" cy="16772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8455027" y="1945151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Sine Rule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505670" y="3313225"/>
            <a:ext cx="12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Cosine Rule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505670" y="4878066"/>
            <a:ext cx="1419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Tangent Rule</a:t>
            </a:r>
          </a:p>
        </p:txBody>
      </p:sp>
      <p:pic>
        <p:nvPicPr>
          <p:cNvPr id="1026" name="Picture 2" descr="trigonometry question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455" y="4093662"/>
            <a:ext cx="3061878" cy="2077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93487039-C721-4539-AE25-6D638BB24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8927" y="71703"/>
            <a:ext cx="755524" cy="85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826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E49646ABB426428306D7A7428B66D7" ma:contentTypeVersion="10" ma:contentTypeDescription="Create a new document." ma:contentTypeScope="" ma:versionID="9154aa333d93fa8aeb6e53dd94377659">
  <xsd:schema xmlns:xsd="http://www.w3.org/2001/XMLSchema" xmlns:xs="http://www.w3.org/2001/XMLSchema" xmlns:p="http://schemas.microsoft.com/office/2006/metadata/properties" xmlns:ns2="45fbe73b-9a72-4d50-b2b2-08fdf0b17659" xmlns:ns3="3c6a8a19-850e-4e6d-b668-06043a1b812c" targetNamespace="http://schemas.microsoft.com/office/2006/metadata/properties" ma:root="true" ma:fieldsID="b0ada63d875fb9eaebc8a27a4fd94e1c" ns2:_="" ns3:_="">
    <xsd:import namespace="45fbe73b-9a72-4d50-b2b2-08fdf0b17659"/>
    <xsd:import namespace="3c6a8a19-850e-4e6d-b668-06043a1b81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e73b-9a72-4d50-b2b2-08fdf0b176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b488997-0acd-4d98-a2b2-01788e10e0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a8a19-850e-4e6d-b668-06043a1b812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57235a6-1abd-4974-9f23-dd5b2cb6515c}" ma:internalName="TaxCatchAll" ma:showField="CatchAllData" ma:web="3c6a8a19-850e-4e6d-b668-06043a1b81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5fbe73b-9a72-4d50-b2b2-08fdf0b17659">
      <Terms xmlns="http://schemas.microsoft.com/office/infopath/2007/PartnerControls"/>
    </lcf76f155ced4ddcb4097134ff3c332f>
    <TaxCatchAll xmlns="3c6a8a19-850e-4e6d-b668-06043a1b812c" xsi:nil="true"/>
  </documentManagement>
</p:properties>
</file>

<file path=customXml/itemProps1.xml><?xml version="1.0" encoding="utf-8"?>
<ds:datastoreItem xmlns:ds="http://schemas.openxmlformats.org/officeDocument/2006/customXml" ds:itemID="{C5020106-CF01-4738-8C3E-BCEF2D2763B6}"/>
</file>

<file path=customXml/itemProps2.xml><?xml version="1.0" encoding="utf-8"?>
<ds:datastoreItem xmlns:ds="http://schemas.openxmlformats.org/officeDocument/2006/customXml" ds:itemID="{535EA71C-5C13-4DB1-9A05-62016F017482}"/>
</file>

<file path=customXml/itemProps3.xml><?xml version="1.0" encoding="utf-8"?>
<ds:datastoreItem xmlns:ds="http://schemas.openxmlformats.org/officeDocument/2006/customXml" ds:itemID="{32033AC4-19C3-4CBC-8953-ABB9CC6155AE}"/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138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Abkari2, Yousef</dc:creator>
  <cp:lastModifiedBy>Jane Spendlove</cp:lastModifiedBy>
  <cp:revision>8</cp:revision>
  <dcterms:created xsi:type="dcterms:W3CDTF">2020-03-30T15:28:42Z</dcterms:created>
  <dcterms:modified xsi:type="dcterms:W3CDTF">2023-01-27T14:04:27Z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0x01010057E49646ABB426428306D7A7428B66D7</vt:lpwstr>
  </property>
</Properties>
</file>