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882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87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19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31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7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793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44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44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2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01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32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F0152-BE93-4B7D-99D4-36310220B279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3097F-90A2-45EE-9A73-8131960E1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88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hyperlink" Target="https://mathsdefinitions.com/2021/01/07/probability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276485" y="912784"/>
            <a:ext cx="2612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Keywords</a:t>
            </a:r>
          </a:p>
          <a:p>
            <a:r>
              <a:rPr lang="en-GB" sz="1200" dirty="0">
                <a:hlinkClick r:id="rId2"/>
              </a:rPr>
              <a:t>Probability</a:t>
            </a:r>
            <a:r>
              <a:rPr lang="en-GB" sz="1200" dirty="0"/>
              <a:t>, chance, exhaustive, mutually exclusive, experimental, independent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93" y="5776169"/>
            <a:ext cx="4387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Prior Knowledge</a:t>
            </a:r>
          </a:p>
          <a:p>
            <a:r>
              <a:rPr lang="en-GB" sz="1200" dirty="0"/>
              <a:t>Simplify fractions, add/subtract/multiply fractions, listing outcomes, convert fractions/decimals/percentages, use two way tables.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56673" y="78310"/>
            <a:ext cx="677135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WBS </a:t>
            </a:r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Maths</a:t>
            </a:r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Knowledge </a:t>
            </a:r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Organiser</a:t>
            </a:r>
            <a:endParaRPr lang="en-US" sz="24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Unit 13a  - probability, simple and experimental</a:t>
            </a:r>
          </a:p>
        </p:txBody>
      </p:sp>
      <p:sp>
        <p:nvSpPr>
          <p:cNvPr id="99" name="Rectangle 98"/>
          <p:cNvSpPr/>
          <p:nvPr/>
        </p:nvSpPr>
        <p:spPr>
          <a:xfrm>
            <a:off x="8430644" y="5777742"/>
            <a:ext cx="15840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Corbett Maths Clip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0338648" y="5753582"/>
            <a:ext cx="14322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Hegarty maths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9282374" y="858779"/>
            <a:ext cx="2743677" cy="9418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100712" y="5790225"/>
            <a:ext cx="8052062" cy="5543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>
            <a:off x="8300279" y="5787277"/>
            <a:ext cx="1654119" cy="5349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10060778" y="5776169"/>
            <a:ext cx="1987942" cy="5349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3198885" y="5620988"/>
            <a:ext cx="1847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510529" y="5989557"/>
            <a:ext cx="2329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244-251, 253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088764" y="6024870"/>
            <a:ext cx="1989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/>
              <a:t>351-353, 386-388, 391</a:t>
            </a:r>
            <a:endParaRPr lang="en-GB" sz="1200" dirty="0"/>
          </a:p>
          <a:p>
            <a:pPr algn="ctr"/>
            <a:endParaRPr lang="en-GB" sz="1200" dirty="0"/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997668"/>
              </p:ext>
            </p:extLst>
          </p:nvPr>
        </p:nvGraphicFramePr>
        <p:xfrm>
          <a:off x="100712" y="912784"/>
          <a:ext cx="9175773" cy="9527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{D7AC3CCA-C797-4891-BE02-D94E43425B78}</a:tableStyleId>
              </a:tblPr>
              <a:tblGrid>
                <a:gridCol w="9175773">
                  <a:extLst>
                    <a:ext uri="{9D8B030D-6E8A-4147-A177-3AD203B41FA5}">
                      <a16:colId xmlns:a16="http://schemas.microsoft.com/office/drawing/2014/main" val="774821660"/>
                    </a:ext>
                  </a:extLst>
                </a:gridCol>
              </a:tblGrid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can calculate simple probabilities from equally likely events and sample space diagrams.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164974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I</a:t>
                      </a:r>
                      <a:r>
                        <a:rPr lang="en-GB" sz="1200" b="0" baseline="0" dirty="0">
                          <a:effectLst/>
                        </a:rPr>
                        <a:t> understand the terms mutually exclusive and exhaustive.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43899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effectLst/>
                        </a:rPr>
                        <a:t>I can find, interpret</a:t>
                      </a:r>
                      <a:r>
                        <a:rPr lang="en-GB" sz="1200" b="0" baseline="0" dirty="0">
                          <a:effectLst/>
                        </a:rPr>
                        <a:t> or predict probabilities from experimental data.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659486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12" y="1962688"/>
            <a:ext cx="4311923" cy="5543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85" y="3068286"/>
            <a:ext cx="7400925" cy="2885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689" y="2712862"/>
            <a:ext cx="7401098" cy="3440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4648" y="1940309"/>
            <a:ext cx="5329363" cy="30179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4647" y="2264503"/>
            <a:ext cx="5329363" cy="2747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6077" y="3486619"/>
            <a:ext cx="7401097" cy="10740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352" y="4697350"/>
            <a:ext cx="7400822" cy="9567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09469" y="2551640"/>
            <a:ext cx="4529081" cy="3008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17174" y="2864305"/>
            <a:ext cx="4521376" cy="13952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484061" y="3597539"/>
            <a:ext cx="821229" cy="4954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17174" y="4271413"/>
            <a:ext cx="4521376" cy="99658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3487039-C721-4539-AE25-6D638BB24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5290" y="22962"/>
            <a:ext cx="755524" cy="85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913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E49646ABB426428306D7A7428B66D7" ma:contentTypeVersion="10" ma:contentTypeDescription="Create a new document." ma:contentTypeScope="" ma:versionID="9154aa333d93fa8aeb6e53dd94377659">
  <xsd:schema xmlns:xsd="http://www.w3.org/2001/XMLSchema" xmlns:xs="http://www.w3.org/2001/XMLSchema" xmlns:p="http://schemas.microsoft.com/office/2006/metadata/properties" xmlns:ns2="45fbe73b-9a72-4d50-b2b2-08fdf0b17659" xmlns:ns3="3c6a8a19-850e-4e6d-b668-06043a1b812c" targetNamespace="http://schemas.microsoft.com/office/2006/metadata/properties" ma:root="true" ma:fieldsID="b0ada63d875fb9eaebc8a27a4fd94e1c" ns2:_="" ns3:_="">
    <xsd:import namespace="45fbe73b-9a72-4d50-b2b2-08fdf0b17659"/>
    <xsd:import namespace="3c6a8a19-850e-4e6d-b668-06043a1b81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be73b-9a72-4d50-b2b2-08fdf0b176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b488997-0acd-4d98-a2b2-01788e10e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a8a19-850e-4e6d-b668-06043a1b812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57235a6-1abd-4974-9f23-dd5b2cb6515c}" ma:internalName="TaxCatchAll" ma:showField="CatchAllData" ma:web="3c6a8a19-850e-4e6d-b668-06043a1b81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fbe73b-9a72-4d50-b2b2-08fdf0b17659">
      <Terms xmlns="http://schemas.microsoft.com/office/infopath/2007/PartnerControls"/>
    </lcf76f155ced4ddcb4097134ff3c332f>
    <TaxCatchAll xmlns="3c6a8a19-850e-4e6d-b668-06043a1b812c" xsi:nil="true"/>
  </documentManagement>
</p:properties>
</file>

<file path=customXml/itemProps1.xml><?xml version="1.0" encoding="utf-8"?>
<ds:datastoreItem xmlns:ds="http://schemas.openxmlformats.org/officeDocument/2006/customXml" ds:itemID="{08DDAE74-B07C-4AE5-8B8B-EFFB585B3E8B}"/>
</file>

<file path=customXml/itemProps2.xml><?xml version="1.0" encoding="utf-8"?>
<ds:datastoreItem xmlns:ds="http://schemas.openxmlformats.org/officeDocument/2006/customXml" ds:itemID="{42270D2C-5E50-4A1F-8850-88F6A0AF0A58}"/>
</file>

<file path=customXml/itemProps3.xml><?xml version="1.0" encoding="utf-8"?>
<ds:datastoreItem xmlns:ds="http://schemas.openxmlformats.org/officeDocument/2006/customXml" ds:itemID="{BA0B3F7D-9567-4B09-B852-05075899EBB3}"/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Telford &amp; Wrekin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Abkari2, Yousef</dc:creator>
  <cp:lastModifiedBy>Jane Spendlove</cp:lastModifiedBy>
  <cp:revision>9</cp:revision>
  <dcterms:created xsi:type="dcterms:W3CDTF">2020-03-31T14:24:06Z</dcterms:created>
  <dcterms:modified xsi:type="dcterms:W3CDTF">2023-01-27T14:06:43Z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0x01010057E49646ABB426428306D7A7428B66D7</vt:lpwstr>
  </property>
</Properties>
</file>