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F541-E3B1-4767-81C9-7724F5599FFD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8248-8FE4-42DF-8757-3AC9D8DC3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602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F541-E3B1-4767-81C9-7724F5599FFD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8248-8FE4-42DF-8757-3AC9D8DC3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030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F541-E3B1-4767-81C9-7724F5599FFD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8248-8FE4-42DF-8757-3AC9D8DC3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483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F541-E3B1-4767-81C9-7724F5599FFD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8248-8FE4-42DF-8757-3AC9D8DC3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55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F541-E3B1-4767-81C9-7724F5599FFD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8248-8FE4-42DF-8757-3AC9D8DC3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543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F541-E3B1-4767-81C9-7724F5599FFD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8248-8FE4-42DF-8757-3AC9D8DC3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129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F541-E3B1-4767-81C9-7724F5599FFD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8248-8FE4-42DF-8757-3AC9D8DC3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337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F541-E3B1-4767-81C9-7724F5599FFD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8248-8FE4-42DF-8757-3AC9D8DC3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19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F541-E3B1-4767-81C9-7724F5599FFD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8248-8FE4-42DF-8757-3AC9D8DC3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5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F541-E3B1-4767-81C9-7724F5599FFD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8248-8FE4-42DF-8757-3AC9D8DC3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762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F541-E3B1-4767-81C9-7724F5599FFD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8248-8FE4-42DF-8757-3AC9D8DC3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607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F541-E3B1-4767-81C9-7724F5599FFD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98248-8FE4-42DF-8757-3AC9D8DC3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511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240774" y="922518"/>
            <a:ext cx="2612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Keywords</a:t>
            </a:r>
          </a:p>
          <a:p>
            <a:r>
              <a:rPr lang="en-GB" sz="1200" dirty="0"/>
              <a:t>Intersection, union, independent, non-independent, element, Universal Set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8295" y="6158804"/>
            <a:ext cx="4387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Prior Knowledge</a:t>
            </a:r>
          </a:p>
          <a:p>
            <a:r>
              <a:rPr lang="en-GB" sz="1200" dirty="0"/>
              <a:t>Simplify fractions, add/subtract/multiply fractions, listing outcomes, convert fractions/decimals/percentages, use two way tables.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19130" y="91365"/>
            <a:ext cx="6122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WBS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endParaRPr lang="en-US" sz="2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Unit 13b - Probability Venn and Tree diagrams</a:t>
            </a:r>
          </a:p>
        </p:txBody>
      </p:sp>
      <p:sp>
        <p:nvSpPr>
          <p:cNvPr id="99" name="Rectangle 98"/>
          <p:cNvSpPr/>
          <p:nvPr/>
        </p:nvSpPr>
        <p:spPr>
          <a:xfrm>
            <a:off x="8266433" y="6204971"/>
            <a:ext cx="15840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10137755" y="6179591"/>
            <a:ext cx="14322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maths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9246663" y="937093"/>
            <a:ext cx="2743677" cy="6242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84546" y="6212325"/>
            <a:ext cx="7774411" cy="5543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8141946" y="6175818"/>
            <a:ext cx="1654119" cy="534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9865763" y="6163490"/>
            <a:ext cx="1987942" cy="534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3971752" y="6079181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350251" y="6381570"/>
            <a:ext cx="2329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252, 379, 380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9846894" y="6378219"/>
            <a:ext cx="1989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/>
              <a:t>386-388, 423</a:t>
            </a:r>
            <a:endParaRPr lang="en-GB" sz="1200" dirty="0"/>
          </a:p>
          <a:p>
            <a:pPr algn="ctr"/>
            <a:endParaRPr lang="en-GB" sz="1200" dirty="0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654584"/>
              </p:ext>
            </p:extLst>
          </p:nvPr>
        </p:nvGraphicFramePr>
        <p:xfrm>
          <a:off x="92766" y="912784"/>
          <a:ext cx="9148008" cy="6351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9148008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</a:rPr>
                        <a:t>I can use and understand</a:t>
                      </a:r>
                      <a:r>
                        <a:rPr lang="en-GB" sz="1200" b="0" baseline="0" dirty="0">
                          <a:effectLst/>
                        </a:rPr>
                        <a:t> Venn diagrams including specific notation.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 can use Tree diagrams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and understand the difference between independent and non-independent events.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490660"/>
                  </a:ext>
                </a:extLst>
              </a:tr>
            </a:tbl>
          </a:graphicData>
        </a:graphic>
      </p:graphicFrame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4144" y="1830788"/>
            <a:ext cx="5665478" cy="115310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355" y="2993431"/>
            <a:ext cx="5637689" cy="164453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6355" y="4647497"/>
            <a:ext cx="5637689" cy="148933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2" name="TextBox 31"/>
          <p:cNvSpPr txBox="1"/>
          <p:nvPr/>
        </p:nvSpPr>
        <p:spPr>
          <a:xfrm>
            <a:off x="1338945" y="1540557"/>
            <a:ext cx="1618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Venn Diagrams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207160" y="1540557"/>
            <a:ext cx="1543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Tree Diagrams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7422" y="1796744"/>
            <a:ext cx="0" cy="4481566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0" y="1830788"/>
            <a:ext cx="121920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8" name="Picture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4024" y="1850417"/>
            <a:ext cx="6530884" cy="24126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79471" y="2104325"/>
            <a:ext cx="2772612" cy="180146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78852" y="3918428"/>
            <a:ext cx="6221143" cy="41976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74131" y="2110847"/>
            <a:ext cx="3425864" cy="1794947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4" name="Straight Arrow Connector 43"/>
          <p:cNvCxnSpPr/>
          <p:nvPr/>
        </p:nvCxnSpPr>
        <p:spPr>
          <a:xfrm>
            <a:off x="8207160" y="2091678"/>
            <a:ext cx="0" cy="3118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 flipV="1">
            <a:off x="11390142" y="3592390"/>
            <a:ext cx="669" cy="32657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5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87334" y="4360866"/>
            <a:ext cx="2993606" cy="165837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680940" y="4360780"/>
            <a:ext cx="3227563" cy="100508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93487039-C721-4539-AE25-6D638BB24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4816" y="89280"/>
            <a:ext cx="755524" cy="85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9856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Props1.xml><?xml version="1.0" encoding="utf-8"?>
<ds:datastoreItem xmlns:ds="http://schemas.openxmlformats.org/officeDocument/2006/customXml" ds:itemID="{0D49B9B7-FC08-41DD-92AD-14EEEFF04103}"/>
</file>

<file path=customXml/itemProps2.xml><?xml version="1.0" encoding="utf-8"?>
<ds:datastoreItem xmlns:ds="http://schemas.openxmlformats.org/officeDocument/2006/customXml" ds:itemID="{CF01F3F9-0F5B-4B67-B7CF-48EC6EBE756A}"/>
</file>

<file path=customXml/itemProps3.xml><?xml version="1.0" encoding="utf-8"?>
<ds:datastoreItem xmlns:ds="http://schemas.openxmlformats.org/officeDocument/2006/customXml" ds:itemID="{1C047CDB-05CC-4437-AC13-B15516140E57}"/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95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Abkari2, Yousef</dc:creator>
  <cp:lastModifiedBy>Jane Spendlove</cp:lastModifiedBy>
  <cp:revision>4</cp:revision>
  <dcterms:created xsi:type="dcterms:W3CDTF">2020-03-31T14:58:03Z</dcterms:created>
  <dcterms:modified xsi:type="dcterms:W3CDTF">2023-01-27T15:32:46Z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