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56" r:id="rId5"/>
  </p:sldIdLst>
  <p:sldSz cx="9906000" cy="6858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054E3F-D722-49A5-9C20-E2CCC1DE7691}" type="doc">
      <dgm:prSet loTypeId="urn:microsoft.com/office/officeart/2005/8/layout/cycle2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D22F035F-1E14-4A1C-BC7A-024602E6624B}">
      <dgm:prSet phldrT="[Text]"/>
      <dgm:spPr/>
      <dgm:t>
        <a:bodyPr/>
        <a:lstStyle/>
        <a:p>
          <a:r>
            <a:rPr lang="en-US" dirty="0"/>
            <a:t>SSS</a:t>
          </a:r>
        </a:p>
      </dgm:t>
    </dgm:pt>
    <dgm:pt modelId="{8E177A4F-2831-4674-9F93-E845B40623BE}" type="parTrans" cxnId="{D11CA3C2-AD96-4DBA-AF35-1FAC6EF75908}">
      <dgm:prSet/>
      <dgm:spPr/>
      <dgm:t>
        <a:bodyPr/>
        <a:lstStyle/>
        <a:p>
          <a:endParaRPr lang="en-US"/>
        </a:p>
      </dgm:t>
    </dgm:pt>
    <dgm:pt modelId="{47E5F335-CFB1-4379-95CB-C3CD2CE5454F}" type="sibTrans" cxnId="{D11CA3C2-AD96-4DBA-AF35-1FAC6EF75908}">
      <dgm:prSet/>
      <dgm:spPr>
        <a:noFill/>
      </dgm:spPr>
      <dgm:t>
        <a:bodyPr/>
        <a:lstStyle/>
        <a:p>
          <a:endParaRPr lang="en-US" dirty="0"/>
        </a:p>
      </dgm:t>
    </dgm:pt>
    <dgm:pt modelId="{AF745BE7-0AD6-4804-90C7-B052B8100038}">
      <dgm:prSet phldrT="[Text]"/>
      <dgm:spPr/>
      <dgm:t>
        <a:bodyPr/>
        <a:lstStyle/>
        <a:p>
          <a:r>
            <a:rPr lang="en-US" dirty="0"/>
            <a:t>SAS</a:t>
          </a:r>
        </a:p>
      </dgm:t>
    </dgm:pt>
    <dgm:pt modelId="{AD7A87C3-F10D-49A1-8EAD-B5F169E458DE}" type="parTrans" cxnId="{2407E784-1C18-4CF0-A788-10B171F762D9}">
      <dgm:prSet/>
      <dgm:spPr/>
      <dgm:t>
        <a:bodyPr/>
        <a:lstStyle/>
        <a:p>
          <a:endParaRPr lang="en-US"/>
        </a:p>
      </dgm:t>
    </dgm:pt>
    <dgm:pt modelId="{3CCFB695-32CB-44AB-8F82-2613215CA19B}" type="sibTrans" cxnId="{2407E784-1C18-4CF0-A788-10B171F762D9}">
      <dgm:prSet/>
      <dgm:spPr>
        <a:noFill/>
      </dgm:spPr>
      <dgm:t>
        <a:bodyPr/>
        <a:lstStyle/>
        <a:p>
          <a:endParaRPr lang="en-US"/>
        </a:p>
      </dgm:t>
    </dgm:pt>
    <dgm:pt modelId="{BA5355B7-28BA-49B6-BD0C-679289BFCD01}">
      <dgm:prSet phldrT="[Text]"/>
      <dgm:spPr/>
      <dgm:t>
        <a:bodyPr/>
        <a:lstStyle/>
        <a:p>
          <a:r>
            <a:rPr lang="en-US" dirty="0"/>
            <a:t>ASA</a:t>
          </a:r>
        </a:p>
      </dgm:t>
    </dgm:pt>
    <dgm:pt modelId="{CA4C1C69-BB47-40AB-9A2B-C1AABE451D03}" type="parTrans" cxnId="{9F8ED875-910B-4C91-96B8-205FC4E5989C}">
      <dgm:prSet/>
      <dgm:spPr/>
      <dgm:t>
        <a:bodyPr/>
        <a:lstStyle/>
        <a:p>
          <a:endParaRPr lang="en-US"/>
        </a:p>
      </dgm:t>
    </dgm:pt>
    <dgm:pt modelId="{1D0DBB92-6815-43C8-9F39-37F071959560}" type="sibTrans" cxnId="{9F8ED875-910B-4C91-96B8-205FC4E5989C}">
      <dgm:prSet/>
      <dgm:spPr>
        <a:noFill/>
      </dgm:spPr>
      <dgm:t>
        <a:bodyPr/>
        <a:lstStyle/>
        <a:p>
          <a:endParaRPr lang="en-US" dirty="0"/>
        </a:p>
      </dgm:t>
    </dgm:pt>
    <dgm:pt modelId="{3A8BCE61-7860-4B79-AC2C-E0D3AF2A940F}">
      <dgm:prSet phldrT="[Text]"/>
      <dgm:spPr/>
      <dgm:t>
        <a:bodyPr/>
        <a:lstStyle/>
        <a:p>
          <a:r>
            <a:rPr lang="en-US" dirty="0"/>
            <a:t>AAS</a:t>
          </a:r>
        </a:p>
      </dgm:t>
    </dgm:pt>
    <dgm:pt modelId="{8E30126B-00DB-4D6C-AC3E-B02B48351A48}" type="parTrans" cxnId="{9146358D-D4FA-4C26-A659-340B0D507AEC}">
      <dgm:prSet/>
      <dgm:spPr/>
      <dgm:t>
        <a:bodyPr/>
        <a:lstStyle/>
        <a:p>
          <a:endParaRPr lang="en-US"/>
        </a:p>
      </dgm:t>
    </dgm:pt>
    <dgm:pt modelId="{77BAAB2C-248F-46B0-A759-1DCF00CAE5EA}" type="sibTrans" cxnId="{9146358D-D4FA-4C26-A659-340B0D507AEC}">
      <dgm:prSet/>
      <dgm:spPr>
        <a:noFill/>
      </dgm:spPr>
      <dgm:t>
        <a:bodyPr/>
        <a:lstStyle/>
        <a:p>
          <a:endParaRPr lang="en-US"/>
        </a:p>
      </dgm:t>
    </dgm:pt>
    <dgm:pt modelId="{6C55492E-B2E8-43B0-B337-C054DAFAE2E8}">
      <dgm:prSet phldrT="[Text]"/>
      <dgm:spPr/>
      <dgm:t>
        <a:bodyPr/>
        <a:lstStyle/>
        <a:p>
          <a:r>
            <a:rPr lang="en-US" dirty="0"/>
            <a:t>RHS</a:t>
          </a:r>
        </a:p>
      </dgm:t>
    </dgm:pt>
    <dgm:pt modelId="{851870A1-8857-4FD6-802C-D83C62004555}" type="parTrans" cxnId="{ED29A219-492C-468B-8F7D-70FF11BF4E69}">
      <dgm:prSet/>
      <dgm:spPr/>
      <dgm:t>
        <a:bodyPr/>
        <a:lstStyle/>
        <a:p>
          <a:endParaRPr lang="en-US"/>
        </a:p>
      </dgm:t>
    </dgm:pt>
    <dgm:pt modelId="{64D75CC6-7DC4-4202-8E69-8B4564F9EC58}" type="sibTrans" cxnId="{ED29A219-492C-468B-8F7D-70FF11BF4E69}">
      <dgm:prSet/>
      <dgm:spPr>
        <a:noFill/>
      </dgm:spPr>
      <dgm:t>
        <a:bodyPr/>
        <a:lstStyle/>
        <a:p>
          <a:endParaRPr lang="en-US"/>
        </a:p>
      </dgm:t>
    </dgm:pt>
    <dgm:pt modelId="{2C665FCB-D1AD-4155-98F3-3099751099E4}" type="pres">
      <dgm:prSet presAssocID="{B4054E3F-D722-49A5-9C20-E2CCC1DE7691}" presName="cycle" presStyleCnt="0">
        <dgm:presLayoutVars>
          <dgm:dir/>
          <dgm:resizeHandles val="exact"/>
        </dgm:presLayoutVars>
      </dgm:prSet>
      <dgm:spPr/>
    </dgm:pt>
    <dgm:pt modelId="{CD635EA2-85E3-445E-B13B-0B77EDEC57C8}" type="pres">
      <dgm:prSet presAssocID="{D22F035F-1E14-4A1C-BC7A-024602E6624B}" presName="node" presStyleLbl="node1" presStyleIdx="0" presStyleCnt="5">
        <dgm:presLayoutVars>
          <dgm:bulletEnabled val="1"/>
        </dgm:presLayoutVars>
      </dgm:prSet>
      <dgm:spPr/>
    </dgm:pt>
    <dgm:pt modelId="{C93AA9BF-C3DE-45C5-9890-B02280024E25}" type="pres">
      <dgm:prSet presAssocID="{47E5F335-CFB1-4379-95CB-C3CD2CE5454F}" presName="sibTrans" presStyleLbl="sibTrans2D1" presStyleIdx="0" presStyleCnt="5" custScaleX="57085"/>
      <dgm:spPr/>
    </dgm:pt>
    <dgm:pt modelId="{34E1F7EA-1331-4405-994F-7A33CE7FE92E}" type="pres">
      <dgm:prSet presAssocID="{47E5F335-CFB1-4379-95CB-C3CD2CE5454F}" presName="connectorText" presStyleLbl="sibTrans2D1" presStyleIdx="0" presStyleCnt="5"/>
      <dgm:spPr/>
    </dgm:pt>
    <dgm:pt modelId="{1DD86698-BA12-4264-ABFB-1EA23A935BDB}" type="pres">
      <dgm:prSet presAssocID="{AF745BE7-0AD6-4804-90C7-B052B8100038}" presName="node" presStyleLbl="node1" presStyleIdx="1" presStyleCnt="5">
        <dgm:presLayoutVars>
          <dgm:bulletEnabled val="1"/>
        </dgm:presLayoutVars>
      </dgm:prSet>
      <dgm:spPr/>
    </dgm:pt>
    <dgm:pt modelId="{3759567D-EBB1-4C06-88E2-F8E3CDE5C8AF}" type="pres">
      <dgm:prSet presAssocID="{3CCFB695-32CB-44AB-8F82-2613215CA19B}" presName="sibTrans" presStyleLbl="sibTrans2D1" presStyleIdx="1" presStyleCnt="5"/>
      <dgm:spPr/>
    </dgm:pt>
    <dgm:pt modelId="{5E1A44AF-7BD1-43C5-BB0D-02251805287F}" type="pres">
      <dgm:prSet presAssocID="{3CCFB695-32CB-44AB-8F82-2613215CA19B}" presName="connectorText" presStyleLbl="sibTrans2D1" presStyleIdx="1" presStyleCnt="5"/>
      <dgm:spPr/>
    </dgm:pt>
    <dgm:pt modelId="{B9875405-4F4E-48AE-A7B6-C9885F0A3525}" type="pres">
      <dgm:prSet presAssocID="{BA5355B7-28BA-49B6-BD0C-679289BFCD01}" presName="node" presStyleLbl="node1" presStyleIdx="2" presStyleCnt="5">
        <dgm:presLayoutVars>
          <dgm:bulletEnabled val="1"/>
        </dgm:presLayoutVars>
      </dgm:prSet>
      <dgm:spPr/>
    </dgm:pt>
    <dgm:pt modelId="{67D70DC3-CC36-4B91-BA06-56438B30D0A4}" type="pres">
      <dgm:prSet presAssocID="{1D0DBB92-6815-43C8-9F39-37F071959560}" presName="sibTrans" presStyleLbl="sibTrans2D1" presStyleIdx="2" presStyleCnt="5"/>
      <dgm:spPr/>
    </dgm:pt>
    <dgm:pt modelId="{F738C826-57B1-42C7-AF52-E579DDAE73B2}" type="pres">
      <dgm:prSet presAssocID="{1D0DBB92-6815-43C8-9F39-37F071959560}" presName="connectorText" presStyleLbl="sibTrans2D1" presStyleIdx="2" presStyleCnt="5"/>
      <dgm:spPr/>
    </dgm:pt>
    <dgm:pt modelId="{F7DC33BB-73F8-4DB1-A3AD-DAE7856DFF5E}" type="pres">
      <dgm:prSet presAssocID="{3A8BCE61-7860-4B79-AC2C-E0D3AF2A940F}" presName="node" presStyleLbl="node1" presStyleIdx="3" presStyleCnt="5">
        <dgm:presLayoutVars>
          <dgm:bulletEnabled val="1"/>
        </dgm:presLayoutVars>
      </dgm:prSet>
      <dgm:spPr/>
    </dgm:pt>
    <dgm:pt modelId="{40096BF9-847C-437C-8A5C-4D703B9D225B}" type="pres">
      <dgm:prSet presAssocID="{77BAAB2C-248F-46B0-A759-1DCF00CAE5EA}" presName="sibTrans" presStyleLbl="sibTrans2D1" presStyleIdx="3" presStyleCnt="5"/>
      <dgm:spPr/>
    </dgm:pt>
    <dgm:pt modelId="{5F74673D-CF8D-4037-A90F-CD94ACA4CD0B}" type="pres">
      <dgm:prSet presAssocID="{77BAAB2C-248F-46B0-A759-1DCF00CAE5EA}" presName="connectorText" presStyleLbl="sibTrans2D1" presStyleIdx="3" presStyleCnt="5"/>
      <dgm:spPr/>
    </dgm:pt>
    <dgm:pt modelId="{5611C417-3370-4E43-A86B-BCE114E2A3F8}" type="pres">
      <dgm:prSet presAssocID="{6C55492E-B2E8-43B0-B337-C054DAFAE2E8}" presName="node" presStyleLbl="node1" presStyleIdx="4" presStyleCnt="5">
        <dgm:presLayoutVars>
          <dgm:bulletEnabled val="1"/>
        </dgm:presLayoutVars>
      </dgm:prSet>
      <dgm:spPr/>
    </dgm:pt>
    <dgm:pt modelId="{D11ABB8E-4367-42DD-A503-DDAC8FD022BB}" type="pres">
      <dgm:prSet presAssocID="{64D75CC6-7DC4-4202-8E69-8B4564F9EC58}" presName="sibTrans" presStyleLbl="sibTrans2D1" presStyleIdx="4" presStyleCnt="5"/>
      <dgm:spPr/>
    </dgm:pt>
    <dgm:pt modelId="{E9DED902-7B7C-409B-98F7-B759D4B62983}" type="pres">
      <dgm:prSet presAssocID="{64D75CC6-7DC4-4202-8E69-8B4564F9EC58}" presName="connectorText" presStyleLbl="sibTrans2D1" presStyleIdx="4" presStyleCnt="5"/>
      <dgm:spPr/>
    </dgm:pt>
  </dgm:ptLst>
  <dgm:cxnLst>
    <dgm:cxn modelId="{0CDB4B0B-B5DE-40AA-99A4-1DAD3194C123}" type="presOf" srcId="{64D75CC6-7DC4-4202-8E69-8B4564F9EC58}" destId="{E9DED902-7B7C-409B-98F7-B759D4B62983}" srcOrd="1" destOrd="0" presId="urn:microsoft.com/office/officeart/2005/8/layout/cycle2"/>
    <dgm:cxn modelId="{D1AA750B-4532-4EED-932C-7E53D7C712F9}" type="presOf" srcId="{3CCFB695-32CB-44AB-8F82-2613215CA19B}" destId="{3759567D-EBB1-4C06-88E2-F8E3CDE5C8AF}" srcOrd="0" destOrd="0" presId="urn:microsoft.com/office/officeart/2005/8/layout/cycle2"/>
    <dgm:cxn modelId="{B43B3A12-68E2-4953-92FB-DEC129D72F9B}" type="presOf" srcId="{3A8BCE61-7860-4B79-AC2C-E0D3AF2A940F}" destId="{F7DC33BB-73F8-4DB1-A3AD-DAE7856DFF5E}" srcOrd="0" destOrd="0" presId="urn:microsoft.com/office/officeart/2005/8/layout/cycle2"/>
    <dgm:cxn modelId="{ED29A219-492C-468B-8F7D-70FF11BF4E69}" srcId="{B4054E3F-D722-49A5-9C20-E2CCC1DE7691}" destId="{6C55492E-B2E8-43B0-B337-C054DAFAE2E8}" srcOrd="4" destOrd="0" parTransId="{851870A1-8857-4FD6-802C-D83C62004555}" sibTransId="{64D75CC6-7DC4-4202-8E69-8B4564F9EC58}"/>
    <dgm:cxn modelId="{FAE61F1D-8D92-42E0-B23D-DE90131FA32D}" type="presOf" srcId="{3CCFB695-32CB-44AB-8F82-2613215CA19B}" destId="{5E1A44AF-7BD1-43C5-BB0D-02251805287F}" srcOrd="1" destOrd="0" presId="urn:microsoft.com/office/officeart/2005/8/layout/cycle2"/>
    <dgm:cxn modelId="{71EF363A-A506-4CA2-A36F-AE0DDD29207A}" type="presOf" srcId="{BA5355B7-28BA-49B6-BD0C-679289BFCD01}" destId="{B9875405-4F4E-48AE-A7B6-C9885F0A3525}" srcOrd="0" destOrd="0" presId="urn:microsoft.com/office/officeart/2005/8/layout/cycle2"/>
    <dgm:cxn modelId="{0BB45A71-9114-4D25-8673-BA265D9CD985}" type="presOf" srcId="{47E5F335-CFB1-4379-95CB-C3CD2CE5454F}" destId="{34E1F7EA-1331-4405-994F-7A33CE7FE92E}" srcOrd="1" destOrd="0" presId="urn:microsoft.com/office/officeart/2005/8/layout/cycle2"/>
    <dgm:cxn modelId="{9359DD71-28E2-4CD2-BCA2-0EBC0629579C}" type="presOf" srcId="{AF745BE7-0AD6-4804-90C7-B052B8100038}" destId="{1DD86698-BA12-4264-ABFB-1EA23A935BDB}" srcOrd="0" destOrd="0" presId="urn:microsoft.com/office/officeart/2005/8/layout/cycle2"/>
    <dgm:cxn modelId="{76CD5D74-C044-4780-A292-CE9A50D84C24}" type="presOf" srcId="{64D75CC6-7DC4-4202-8E69-8B4564F9EC58}" destId="{D11ABB8E-4367-42DD-A503-DDAC8FD022BB}" srcOrd="0" destOrd="0" presId="urn:microsoft.com/office/officeart/2005/8/layout/cycle2"/>
    <dgm:cxn modelId="{9F8ED875-910B-4C91-96B8-205FC4E5989C}" srcId="{B4054E3F-D722-49A5-9C20-E2CCC1DE7691}" destId="{BA5355B7-28BA-49B6-BD0C-679289BFCD01}" srcOrd="2" destOrd="0" parTransId="{CA4C1C69-BB47-40AB-9A2B-C1AABE451D03}" sibTransId="{1D0DBB92-6815-43C8-9F39-37F071959560}"/>
    <dgm:cxn modelId="{7305AA59-FF07-43AE-967B-49CEB30DED7F}" type="presOf" srcId="{6C55492E-B2E8-43B0-B337-C054DAFAE2E8}" destId="{5611C417-3370-4E43-A86B-BCE114E2A3F8}" srcOrd="0" destOrd="0" presId="urn:microsoft.com/office/officeart/2005/8/layout/cycle2"/>
    <dgm:cxn modelId="{FC782F81-F83C-4B15-8995-B42EFFFE1FD4}" type="presOf" srcId="{D22F035F-1E14-4A1C-BC7A-024602E6624B}" destId="{CD635EA2-85E3-445E-B13B-0B77EDEC57C8}" srcOrd="0" destOrd="0" presId="urn:microsoft.com/office/officeart/2005/8/layout/cycle2"/>
    <dgm:cxn modelId="{2407E784-1C18-4CF0-A788-10B171F762D9}" srcId="{B4054E3F-D722-49A5-9C20-E2CCC1DE7691}" destId="{AF745BE7-0AD6-4804-90C7-B052B8100038}" srcOrd="1" destOrd="0" parTransId="{AD7A87C3-F10D-49A1-8EAD-B5F169E458DE}" sibTransId="{3CCFB695-32CB-44AB-8F82-2613215CA19B}"/>
    <dgm:cxn modelId="{9146358D-D4FA-4C26-A659-340B0D507AEC}" srcId="{B4054E3F-D722-49A5-9C20-E2CCC1DE7691}" destId="{3A8BCE61-7860-4B79-AC2C-E0D3AF2A940F}" srcOrd="3" destOrd="0" parTransId="{8E30126B-00DB-4D6C-AC3E-B02B48351A48}" sibTransId="{77BAAB2C-248F-46B0-A759-1DCF00CAE5EA}"/>
    <dgm:cxn modelId="{DF55AC8D-F092-4A5F-860E-76F42576F98C}" type="presOf" srcId="{47E5F335-CFB1-4379-95CB-C3CD2CE5454F}" destId="{C93AA9BF-C3DE-45C5-9890-B02280024E25}" srcOrd="0" destOrd="0" presId="urn:microsoft.com/office/officeart/2005/8/layout/cycle2"/>
    <dgm:cxn modelId="{BBA79094-FAE9-4666-81D3-BECFE00E17EE}" type="presOf" srcId="{B4054E3F-D722-49A5-9C20-E2CCC1DE7691}" destId="{2C665FCB-D1AD-4155-98F3-3099751099E4}" srcOrd="0" destOrd="0" presId="urn:microsoft.com/office/officeart/2005/8/layout/cycle2"/>
    <dgm:cxn modelId="{658060A7-316C-426E-895D-05FE6C2FEC0B}" type="presOf" srcId="{1D0DBB92-6815-43C8-9F39-37F071959560}" destId="{F738C826-57B1-42C7-AF52-E579DDAE73B2}" srcOrd="1" destOrd="0" presId="urn:microsoft.com/office/officeart/2005/8/layout/cycle2"/>
    <dgm:cxn modelId="{79788DAD-19E5-44DB-89E5-58F87CA29A02}" type="presOf" srcId="{77BAAB2C-248F-46B0-A759-1DCF00CAE5EA}" destId="{40096BF9-847C-437C-8A5C-4D703B9D225B}" srcOrd="0" destOrd="0" presId="urn:microsoft.com/office/officeart/2005/8/layout/cycle2"/>
    <dgm:cxn modelId="{D11CA3C2-AD96-4DBA-AF35-1FAC6EF75908}" srcId="{B4054E3F-D722-49A5-9C20-E2CCC1DE7691}" destId="{D22F035F-1E14-4A1C-BC7A-024602E6624B}" srcOrd="0" destOrd="0" parTransId="{8E177A4F-2831-4674-9F93-E845B40623BE}" sibTransId="{47E5F335-CFB1-4379-95CB-C3CD2CE5454F}"/>
    <dgm:cxn modelId="{6C0422E9-6F61-4ACE-A728-58E21CECA957}" type="presOf" srcId="{77BAAB2C-248F-46B0-A759-1DCF00CAE5EA}" destId="{5F74673D-CF8D-4037-A90F-CD94ACA4CD0B}" srcOrd="1" destOrd="0" presId="urn:microsoft.com/office/officeart/2005/8/layout/cycle2"/>
    <dgm:cxn modelId="{5C3094EF-2798-4953-ACFD-488F89309375}" type="presOf" srcId="{1D0DBB92-6815-43C8-9F39-37F071959560}" destId="{67D70DC3-CC36-4B91-BA06-56438B30D0A4}" srcOrd="0" destOrd="0" presId="urn:microsoft.com/office/officeart/2005/8/layout/cycle2"/>
    <dgm:cxn modelId="{A94C675A-748E-4846-BA3C-463E29F87B2B}" type="presParOf" srcId="{2C665FCB-D1AD-4155-98F3-3099751099E4}" destId="{CD635EA2-85E3-445E-B13B-0B77EDEC57C8}" srcOrd="0" destOrd="0" presId="urn:microsoft.com/office/officeart/2005/8/layout/cycle2"/>
    <dgm:cxn modelId="{226BEBB0-E8C6-46C0-A207-E1A45B2864F2}" type="presParOf" srcId="{2C665FCB-D1AD-4155-98F3-3099751099E4}" destId="{C93AA9BF-C3DE-45C5-9890-B02280024E25}" srcOrd="1" destOrd="0" presId="urn:microsoft.com/office/officeart/2005/8/layout/cycle2"/>
    <dgm:cxn modelId="{A0EA457A-3BB2-40F3-B1B8-AF81E04520BD}" type="presParOf" srcId="{C93AA9BF-C3DE-45C5-9890-B02280024E25}" destId="{34E1F7EA-1331-4405-994F-7A33CE7FE92E}" srcOrd="0" destOrd="0" presId="urn:microsoft.com/office/officeart/2005/8/layout/cycle2"/>
    <dgm:cxn modelId="{B55298A1-0714-4691-B0C3-B90132BC5BFE}" type="presParOf" srcId="{2C665FCB-D1AD-4155-98F3-3099751099E4}" destId="{1DD86698-BA12-4264-ABFB-1EA23A935BDB}" srcOrd="2" destOrd="0" presId="urn:microsoft.com/office/officeart/2005/8/layout/cycle2"/>
    <dgm:cxn modelId="{F1CC046D-5A0E-4F3D-B414-2B727A85FE91}" type="presParOf" srcId="{2C665FCB-D1AD-4155-98F3-3099751099E4}" destId="{3759567D-EBB1-4C06-88E2-F8E3CDE5C8AF}" srcOrd="3" destOrd="0" presId="urn:microsoft.com/office/officeart/2005/8/layout/cycle2"/>
    <dgm:cxn modelId="{8D77EAEF-B8A8-49A1-8EEE-0E684836830B}" type="presParOf" srcId="{3759567D-EBB1-4C06-88E2-F8E3CDE5C8AF}" destId="{5E1A44AF-7BD1-43C5-BB0D-02251805287F}" srcOrd="0" destOrd="0" presId="urn:microsoft.com/office/officeart/2005/8/layout/cycle2"/>
    <dgm:cxn modelId="{7819CC25-6377-4DB4-9552-7A9746B622C3}" type="presParOf" srcId="{2C665FCB-D1AD-4155-98F3-3099751099E4}" destId="{B9875405-4F4E-48AE-A7B6-C9885F0A3525}" srcOrd="4" destOrd="0" presId="urn:microsoft.com/office/officeart/2005/8/layout/cycle2"/>
    <dgm:cxn modelId="{B121D2FC-5638-40AC-AE36-017C629ADCE2}" type="presParOf" srcId="{2C665FCB-D1AD-4155-98F3-3099751099E4}" destId="{67D70DC3-CC36-4B91-BA06-56438B30D0A4}" srcOrd="5" destOrd="0" presId="urn:microsoft.com/office/officeart/2005/8/layout/cycle2"/>
    <dgm:cxn modelId="{7C72BA71-90D1-49C8-99A1-9C06FBAE4F15}" type="presParOf" srcId="{67D70DC3-CC36-4B91-BA06-56438B30D0A4}" destId="{F738C826-57B1-42C7-AF52-E579DDAE73B2}" srcOrd="0" destOrd="0" presId="urn:microsoft.com/office/officeart/2005/8/layout/cycle2"/>
    <dgm:cxn modelId="{9B3DABE8-6891-495A-B12B-BE6E3F020771}" type="presParOf" srcId="{2C665FCB-D1AD-4155-98F3-3099751099E4}" destId="{F7DC33BB-73F8-4DB1-A3AD-DAE7856DFF5E}" srcOrd="6" destOrd="0" presId="urn:microsoft.com/office/officeart/2005/8/layout/cycle2"/>
    <dgm:cxn modelId="{CC15D839-BCB5-4D1B-B738-7AE169616319}" type="presParOf" srcId="{2C665FCB-D1AD-4155-98F3-3099751099E4}" destId="{40096BF9-847C-437C-8A5C-4D703B9D225B}" srcOrd="7" destOrd="0" presId="urn:microsoft.com/office/officeart/2005/8/layout/cycle2"/>
    <dgm:cxn modelId="{174E0FA1-D75C-4556-B03A-7F3FC09B820F}" type="presParOf" srcId="{40096BF9-847C-437C-8A5C-4D703B9D225B}" destId="{5F74673D-CF8D-4037-A90F-CD94ACA4CD0B}" srcOrd="0" destOrd="0" presId="urn:microsoft.com/office/officeart/2005/8/layout/cycle2"/>
    <dgm:cxn modelId="{E5D99EB0-720A-425E-8E53-666D203338DA}" type="presParOf" srcId="{2C665FCB-D1AD-4155-98F3-3099751099E4}" destId="{5611C417-3370-4E43-A86B-BCE114E2A3F8}" srcOrd="8" destOrd="0" presId="urn:microsoft.com/office/officeart/2005/8/layout/cycle2"/>
    <dgm:cxn modelId="{F34F4D9F-014F-4DA8-B8A2-1870CF395113}" type="presParOf" srcId="{2C665FCB-D1AD-4155-98F3-3099751099E4}" destId="{D11ABB8E-4367-42DD-A503-DDAC8FD022BB}" srcOrd="9" destOrd="0" presId="urn:microsoft.com/office/officeart/2005/8/layout/cycle2"/>
    <dgm:cxn modelId="{DF0AF72E-C33A-450B-870E-A33E9B8A9EEF}" type="presParOf" srcId="{D11ABB8E-4367-42DD-A503-DDAC8FD022BB}" destId="{E9DED902-7B7C-409B-98F7-B759D4B6298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635EA2-85E3-445E-B13B-0B77EDEC57C8}">
      <dsp:nvSpPr>
        <dsp:cNvPr id="0" name=""/>
        <dsp:cNvSpPr/>
      </dsp:nvSpPr>
      <dsp:spPr>
        <a:xfrm>
          <a:off x="580723" y="465"/>
          <a:ext cx="301883" cy="3018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SSS</a:t>
          </a:r>
        </a:p>
      </dsp:txBody>
      <dsp:txXfrm>
        <a:off x="624933" y="44675"/>
        <a:ext cx="213463" cy="213463"/>
      </dsp:txXfrm>
    </dsp:sp>
    <dsp:sp modelId="{C93AA9BF-C3DE-45C5-9890-B02280024E25}">
      <dsp:nvSpPr>
        <dsp:cNvPr id="0" name=""/>
        <dsp:cNvSpPr/>
      </dsp:nvSpPr>
      <dsp:spPr>
        <a:xfrm rot="2160000">
          <a:off x="890213" y="232264"/>
          <a:ext cx="45719" cy="101885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891523" y="248610"/>
        <a:ext cx="32003" cy="61131"/>
      </dsp:txXfrm>
    </dsp:sp>
    <dsp:sp modelId="{1DD86698-BA12-4264-ABFB-1EA23A935BDB}">
      <dsp:nvSpPr>
        <dsp:cNvPr id="0" name=""/>
        <dsp:cNvSpPr/>
      </dsp:nvSpPr>
      <dsp:spPr>
        <a:xfrm>
          <a:off x="947206" y="266730"/>
          <a:ext cx="301883" cy="3018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SAS</a:t>
          </a:r>
        </a:p>
      </dsp:txBody>
      <dsp:txXfrm>
        <a:off x="991416" y="310940"/>
        <a:ext cx="213463" cy="213463"/>
      </dsp:txXfrm>
    </dsp:sp>
    <dsp:sp modelId="{3759567D-EBB1-4C06-88E2-F8E3CDE5C8AF}">
      <dsp:nvSpPr>
        <dsp:cNvPr id="0" name=""/>
        <dsp:cNvSpPr/>
      </dsp:nvSpPr>
      <dsp:spPr>
        <a:xfrm rot="6480000">
          <a:off x="988811" y="579987"/>
          <a:ext cx="80090" cy="101885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1004537" y="588938"/>
        <a:ext cx="56063" cy="61131"/>
      </dsp:txXfrm>
    </dsp:sp>
    <dsp:sp modelId="{B9875405-4F4E-48AE-A7B6-C9885F0A3525}">
      <dsp:nvSpPr>
        <dsp:cNvPr id="0" name=""/>
        <dsp:cNvSpPr/>
      </dsp:nvSpPr>
      <dsp:spPr>
        <a:xfrm>
          <a:off x="807222" y="697557"/>
          <a:ext cx="301883" cy="3018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ASA</a:t>
          </a:r>
        </a:p>
      </dsp:txBody>
      <dsp:txXfrm>
        <a:off x="851432" y="741767"/>
        <a:ext cx="213463" cy="213463"/>
      </dsp:txXfrm>
    </dsp:sp>
    <dsp:sp modelId="{67D70DC3-CC36-4B91-BA06-56438B30D0A4}">
      <dsp:nvSpPr>
        <dsp:cNvPr id="0" name=""/>
        <dsp:cNvSpPr/>
      </dsp:nvSpPr>
      <dsp:spPr>
        <a:xfrm rot="10800000">
          <a:off x="693886" y="797556"/>
          <a:ext cx="80090" cy="101885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 rot="10800000">
        <a:off x="717913" y="817933"/>
        <a:ext cx="56063" cy="61131"/>
      </dsp:txXfrm>
    </dsp:sp>
    <dsp:sp modelId="{F7DC33BB-73F8-4DB1-A3AD-DAE7856DFF5E}">
      <dsp:nvSpPr>
        <dsp:cNvPr id="0" name=""/>
        <dsp:cNvSpPr/>
      </dsp:nvSpPr>
      <dsp:spPr>
        <a:xfrm>
          <a:off x="354224" y="697557"/>
          <a:ext cx="301883" cy="3018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AAS</a:t>
          </a:r>
        </a:p>
      </dsp:txBody>
      <dsp:txXfrm>
        <a:off x="398434" y="741767"/>
        <a:ext cx="213463" cy="213463"/>
      </dsp:txXfrm>
    </dsp:sp>
    <dsp:sp modelId="{40096BF9-847C-437C-8A5C-4D703B9D225B}">
      <dsp:nvSpPr>
        <dsp:cNvPr id="0" name=""/>
        <dsp:cNvSpPr/>
      </dsp:nvSpPr>
      <dsp:spPr>
        <a:xfrm rot="15120000">
          <a:off x="395829" y="584298"/>
          <a:ext cx="80090" cy="101885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411555" y="616101"/>
        <a:ext cx="56063" cy="61131"/>
      </dsp:txXfrm>
    </dsp:sp>
    <dsp:sp modelId="{5611C417-3370-4E43-A86B-BCE114E2A3F8}">
      <dsp:nvSpPr>
        <dsp:cNvPr id="0" name=""/>
        <dsp:cNvSpPr/>
      </dsp:nvSpPr>
      <dsp:spPr>
        <a:xfrm>
          <a:off x="214240" y="266730"/>
          <a:ext cx="301883" cy="3018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RHS</a:t>
          </a:r>
        </a:p>
      </dsp:txBody>
      <dsp:txXfrm>
        <a:off x="258450" y="310940"/>
        <a:ext cx="213463" cy="213463"/>
      </dsp:txXfrm>
    </dsp:sp>
    <dsp:sp modelId="{D11ABB8E-4367-42DD-A503-DDAC8FD022BB}">
      <dsp:nvSpPr>
        <dsp:cNvPr id="0" name=""/>
        <dsp:cNvSpPr/>
      </dsp:nvSpPr>
      <dsp:spPr>
        <a:xfrm rot="19440000">
          <a:off x="506544" y="234929"/>
          <a:ext cx="80090" cy="101885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8838" y="262367"/>
        <a:ext cx="56063" cy="611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72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72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425D2-2D22-4F2F-B7AB-E538E883F841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1425"/>
            <a:ext cx="48387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7036"/>
            <a:ext cx="5438775" cy="390877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359"/>
            <a:ext cx="2946400" cy="4972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359"/>
            <a:ext cx="2946400" cy="4972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7D4391-6CD1-4FCD-84AC-9F8CCBF699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795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537F-0EE1-4AF3-AD70-CB2F3A14B5A8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BF508-8670-43D7-A23C-BEDD3A5DEC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3997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537F-0EE1-4AF3-AD70-CB2F3A14B5A8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BF508-8670-43D7-A23C-BEDD3A5DEC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498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537F-0EE1-4AF3-AD70-CB2F3A14B5A8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BF508-8670-43D7-A23C-BEDD3A5DEC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995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537F-0EE1-4AF3-AD70-CB2F3A14B5A8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BF508-8670-43D7-A23C-BEDD3A5DEC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51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537F-0EE1-4AF3-AD70-CB2F3A14B5A8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BF508-8670-43D7-A23C-BEDD3A5DEC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412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537F-0EE1-4AF3-AD70-CB2F3A14B5A8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BF508-8670-43D7-A23C-BEDD3A5DEC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668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537F-0EE1-4AF3-AD70-CB2F3A14B5A8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BF508-8670-43D7-A23C-BEDD3A5DEC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968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537F-0EE1-4AF3-AD70-CB2F3A14B5A8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BF508-8670-43D7-A23C-BEDD3A5DEC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068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537F-0EE1-4AF3-AD70-CB2F3A14B5A8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BF508-8670-43D7-A23C-BEDD3A5DEC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4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537F-0EE1-4AF3-AD70-CB2F3A14B5A8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BF508-8670-43D7-A23C-BEDD3A5DEC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772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537F-0EE1-4AF3-AD70-CB2F3A14B5A8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BF508-8670-43D7-A23C-BEDD3A5DEC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636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1537F-0EE1-4AF3-AD70-CB2F3A14B5A8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BF508-8670-43D7-A23C-BEDD3A5DEC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379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diagramDrawing" Target="../diagrams/drawing1.xml"/><Relationship Id="rId18" Type="http://schemas.openxmlformats.org/officeDocument/2006/relationships/image" Target="../media/image9.png"/><Relationship Id="rId3" Type="http://schemas.microsoft.com/office/2007/relationships/hdphoto" Target="../media/hdphoto1.wdp"/><Relationship Id="rId21" Type="http://schemas.microsoft.com/office/2007/relationships/hdphoto" Target="../media/hdphoto5.wdp"/><Relationship Id="rId7" Type="http://schemas.openxmlformats.org/officeDocument/2006/relationships/image" Target="../media/image4.png"/><Relationship Id="rId12" Type="http://schemas.openxmlformats.org/officeDocument/2006/relationships/diagramColors" Target="../diagrams/colors1.xml"/><Relationship Id="rId17" Type="http://schemas.openxmlformats.org/officeDocument/2006/relationships/image" Target="../media/image8.png"/><Relationship Id="rId2" Type="http://schemas.openxmlformats.org/officeDocument/2006/relationships/image" Target="../media/image1.png"/><Relationship Id="rId16" Type="http://schemas.openxmlformats.org/officeDocument/2006/relationships/image" Target="../media/image7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diagramQuickStyle" Target="../diagrams/quickStyle1.xml"/><Relationship Id="rId5" Type="http://schemas.microsoft.com/office/2007/relationships/hdphoto" Target="../media/hdphoto2.wdp"/><Relationship Id="rId15" Type="http://schemas.openxmlformats.org/officeDocument/2006/relationships/image" Target="../media/image6.png"/><Relationship Id="rId10" Type="http://schemas.openxmlformats.org/officeDocument/2006/relationships/diagramLayout" Target="../diagrams/layout1.xml"/><Relationship Id="rId19" Type="http://schemas.microsoft.com/office/2007/relationships/hdphoto" Target="../media/hdphoto4.wdp"/><Relationship Id="rId4" Type="http://schemas.openxmlformats.org/officeDocument/2006/relationships/image" Target="../media/image2.png"/><Relationship Id="rId9" Type="http://schemas.openxmlformats.org/officeDocument/2006/relationships/diagramData" Target="../diagrams/data1.xml"/><Relationship Id="rId14" Type="http://schemas.openxmlformats.org/officeDocument/2006/relationships/image" Target="../media/image5.png"/><Relationship Id="rId2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212713" y="1078983"/>
            <a:ext cx="254602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/>
              <a:t>Keywords</a:t>
            </a:r>
          </a:p>
          <a:p>
            <a:r>
              <a:rPr lang="en-GB" sz="1050" dirty="0"/>
              <a:t>Face, edge, vertex, vertices, prism, plane, symmetry, net, plan, elevation, isometric, compass, protractor, congruent, similar, bisect, perpendicular, bisector, equidistant, locus, loci, construct, bearing, clockwise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0223" y="6407687"/>
            <a:ext cx="4427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Prior Knowledge</a:t>
            </a:r>
          </a:p>
          <a:p>
            <a:r>
              <a:rPr lang="en-GB" sz="1200" dirty="0"/>
              <a:t>Use of mathematical tools, names of solids, angles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958533" y="131666"/>
            <a:ext cx="580203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WBS Maths Knowledge </a:t>
            </a:r>
            <a:r>
              <a:rPr lang="en-US" sz="240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Organiser</a:t>
            </a:r>
            <a:endParaRPr lang="en-US" sz="2400" b="1" dirty="0">
              <a:ln w="9525">
                <a:solidFill>
                  <a:schemeClr val="tx1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24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Unit 15 – constructions, loci and bearings</a:t>
            </a:r>
          </a:p>
        </p:txBody>
      </p:sp>
      <p:graphicFrame>
        <p:nvGraphicFramePr>
          <p:cNvPr id="98" name="Table 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883497"/>
              </p:ext>
            </p:extLst>
          </p:nvPr>
        </p:nvGraphicFramePr>
        <p:xfrm>
          <a:off x="365761" y="1078983"/>
          <a:ext cx="6753496" cy="1270376"/>
        </p:xfrm>
        <a:graphic>
          <a:graphicData uri="http://schemas.openxmlformats.org/drawingml/2006/table">
            <a:tbl>
              <a:tblPr bandRow="1">
                <a:tableStyleId>{D7AC3CCA-C797-4891-BE02-D94E43425B78}</a:tableStyleId>
              </a:tblPr>
              <a:tblGrid>
                <a:gridCol w="3376748">
                  <a:extLst>
                    <a:ext uri="{9D8B030D-6E8A-4147-A177-3AD203B41FA5}">
                      <a16:colId xmlns:a16="http://schemas.microsoft.com/office/drawing/2014/main" val="774821660"/>
                    </a:ext>
                  </a:extLst>
                </a:gridCol>
                <a:gridCol w="3376748">
                  <a:extLst>
                    <a:ext uri="{9D8B030D-6E8A-4147-A177-3AD203B41FA5}">
                      <a16:colId xmlns:a16="http://schemas.microsoft.com/office/drawing/2014/main" val="3515618610"/>
                    </a:ext>
                  </a:extLst>
                </a:gridCol>
              </a:tblGrid>
              <a:tr h="3175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Recognise</a:t>
                      </a:r>
                      <a:r>
                        <a:rPr lang="en-GB" sz="1200" b="0" baseline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and describe properties of 3D shapes. </a:t>
                      </a:r>
                      <a:endParaRPr lang="en-GB" sz="12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Draw</a:t>
                      </a:r>
                      <a:r>
                        <a:rPr lang="en-GB" sz="1200" b="0" baseline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3D shapes to/from plans and elevations.</a:t>
                      </a:r>
                      <a:endParaRPr lang="en-GB" sz="12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66043899"/>
                  </a:ext>
                </a:extLst>
              </a:tr>
              <a:tr h="3175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Make accurate drawings of 2D shapes.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Identify congruent triangles</a:t>
                      </a:r>
                      <a:r>
                        <a:rPr lang="en-GB" sz="1200" b="0" baseline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</a:t>
                      </a:r>
                      <a:endParaRPr lang="en-GB" sz="12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24659486"/>
                  </a:ext>
                </a:extLst>
              </a:tr>
              <a:tr h="3175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Bisect angles and lines.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Draw the loci for</a:t>
                      </a:r>
                      <a:r>
                        <a:rPr lang="en-GB" sz="1200" b="0" baseline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the path of points that follow a given rule. </a:t>
                      </a:r>
                      <a:endParaRPr lang="en-GB" sz="12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651340"/>
                  </a:ext>
                </a:extLst>
              </a:tr>
              <a:tr h="3175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Identify</a:t>
                      </a:r>
                      <a:r>
                        <a:rPr lang="en-GB" sz="1200" b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 regions bound by loci. </a:t>
                      </a:r>
                      <a:endParaRPr lang="en-GB" sz="12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Find and use three-figure</a:t>
                      </a:r>
                      <a:r>
                        <a:rPr lang="en-GB" sz="1200" b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 bearings. </a:t>
                      </a:r>
                      <a:endParaRPr lang="en-GB" sz="12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5207484"/>
                  </a:ext>
                </a:extLst>
              </a:tr>
            </a:tbl>
          </a:graphicData>
        </a:graphic>
      </p:graphicFrame>
      <p:sp>
        <p:nvSpPr>
          <p:cNvPr id="99" name="Rectangle 98"/>
          <p:cNvSpPr/>
          <p:nvPr/>
        </p:nvSpPr>
        <p:spPr>
          <a:xfrm>
            <a:off x="7327996" y="5618230"/>
            <a:ext cx="21875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/>
              <a:t>Corbett Maths Clip</a:t>
            </a:r>
          </a:p>
          <a:p>
            <a:r>
              <a:rPr lang="en-GB" sz="1200" dirty="0"/>
              <a:t>3-5, 26-7a, 68-83, 354 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7285078" y="6090032"/>
            <a:ext cx="2395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/>
              <a:t>Hegarty maths</a:t>
            </a:r>
          </a:p>
          <a:p>
            <a:r>
              <a:rPr lang="en-GB" sz="1200" dirty="0"/>
              <a:t>492-496, 660-666, 674-679. </a:t>
            </a:r>
            <a:r>
              <a:rPr lang="en-GB" sz="1200"/>
              <a:t>683, 829-844</a:t>
            </a:r>
            <a:endParaRPr lang="en-GB" sz="1200" dirty="0"/>
          </a:p>
        </p:txBody>
      </p:sp>
      <p:sp>
        <p:nvSpPr>
          <p:cNvPr id="103" name="Rectangle 102"/>
          <p:cNvSpPr/>
          <p:nvPr/>
        </p:nvSpPr>
        <p:spPr>
          <a:xfrm>
            <a:off x="7212713" y="1078983"/>
            <a:ext cx="2546021" cy="11967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Rectangle 105"/>
          <p:cNvSpPr/>
          <p:nvPr/>
        </p:nvSpPr>
        <p:spPr>
          <a:xfrm>
            <a:off x="359849" y="6455440"/>
            <a:ext cx="4447308" cy="3661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Rectangle 107"/>
          <p:cNvSpPr/>
          <p:nvPr/>
        </p:nvSpPr>
        <p:spPr>
          <a:xfrm>
            <a:off x="7230078" y="5674962"/>
            <a:ext cx="2521598" cy="3661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Rectangle 108"/>
          <p:cNvSpPr/>
          <p:nvPr/>
        </p:nvSpPr>
        <p:spPr>
          <a:xfrm>
            <a:off x="7230077" y="6113984"/>
            <a:ext cx="2521598" cy="6299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365761" y="3460750"/>
            <a:ext cx="2449384" cy="1549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AE6E8D-781D-4F90-8BB0-157322608298}"/>
              </a:ext>
            </a:extLst>
          </p:cNvPr>
          <p:cNvSpPr txBox="1"/>
          <p:nvPr/>
        </p:nvSpPr>
        <p:spPr>
          <a:xfrm>
            <a:off x="283341" y="840857"/>
            <a:ext cx="11418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I can …</a:t>
            </a:r>
          </a:p>
        </p:txBody>
      </p:sp>
      <p:sp>
        <p:nvSpPr>
          <p:cNvPr id="7" name="Rectangle 6"/>
          <p:cNvSpPr/>
          <p:nvPr/>
        </p:nvSpPr>
        <p:spPr>
          <a:xfrm>
            <a:off x="365761" y="2397112"/>
            <a:ext cx="1911551" cy="10064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336349" y="2351383"/>
            <a:ext cx="17120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/>
              <a:t>Properties of 3D Shapes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1609" y="2650585"/>
            <a:ext cx="1535942" cy="642717"/>
          </a:xfrm>
          <a:prstGeom prst="rect">
            <a:avLst/>
          </a:prstGeom>
        </p:spPr>
      </p:pic>
      <p:sp>
        <p:nvSpPr>
          <p:cNvPr id="61" name="Rectangle 60"/>
          <p:cNvSpPr/>
          <p:nvPr/>
        </p:nvSpPr>
        <p:spPr>
          <a:xfrm>
            <a:off x="2306724" y="2388891"/>
            <a:ext cx="4859630" cy="17534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32" name="Picture 8" descr="https://s3-eu-west-1.amazonaws.com/dde-pocket-poster-apps/maks4f-web-5.0.1/screens/elevations-of-3d-shapes/item3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8" r="2513" b="13750"/>
          <a:stretch/>
        </p:blipFill>
        <p:spPr bwMode="auto">
          <a:xfrm>
            <a:off x="2352674" y="2397112"/>
            <a:ext cx="4672246" cy="168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/>
          <a:srcRect l="5182"/>
          <a:stretch/>
        </p:blipFill>
        <p:spPr>
          <a:xfrm>
            <a:off x="7375794" y="2574180"/>
            <a:ext cx="2082368" cy="1054762"/>
          </a:xfrm>
          <a:prstGeom prst="rect">
            <a:avLst/>
          </a:prstGeom>
        </p:spPr>
      </p:pic>
      <p:sp>
        <p:nvSpPr>
          <p:cNvPr id="63" name="Rectangle 62"/>
          <p:cNvSpPr/>
          <p:nvPr/>
        </p:nvSpPr>
        <p:spPr>
          <a:xfrm>
            <a:off x="7212713" y="2364337"/>
            <a:ext cx="2538963" cy="32118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TextBox 63"/>
          <p:cNvSpPr txBox="1"/>
          <p:nvPr/>
        </p:nvSpPr>
        <p:spPr>
          <a:xfrm>
            <a:off x="7166763" y="2346040"/>
            <a:ext cx="9992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/>
              <a:t>Remember…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196175" y="3562727"/>
            <a:ext cx="26501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…start at zero and go round to the line. 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74397" y="3877567"/>
            <a:ext cx="1769236" cy="1368425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7196175" y="5283833"/>
            <a:ext cx="25203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Also, leave any construction lines on. </a:t>
            </a:r>
          </a:p>
        </p:txBody>
      </p:sp>
      <p:graphicFrame>
        <p:nvGraphicFramePr>
          <p:cNvPr id="69" name="Diagram 68"/>
          <p:cNvGraphicFramePr/>
          <p:nvPr>
            <p:extLst>
              <p:ext uri="{D42A27DB-BD31-4B8C-83A1-F6EECF244321}">
                <p14:modId xmlns:p14="http://schemas.microsoft.com/office/powerpoint/2010/main" val="156286207"/>
              </p:ext>
            </p:extLst>
          </p:nvPr>
        </p:nvGraphicFramePr>
        <p:xfrm>
          <a:off x="794695" y="3936914"/>
          <a:ext cx="1463331" cy="999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70" name="TextBox 69"/>
          <p:cNvSpPr txBox="1"/>
          <p:nvPr/>
        </p:nvSpPr>
        <p:spPr>
          <a:xfrm>
            <a:off x="1244404" y="3700241"/>
            <a:ext cx="5822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00" b="1" dirty="0"/>
              <a:t>Side, Side, Side</a:t>
            </a:r>
          </a:p>
          <a:p>
            <a:r>
              <a:rPr lang="en-GB" sz="500" dirty="0"/>
              <a:t>All 3 sides. 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009128" y="4283542"/>
            <a:ext cx="8579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00" b="1" dirty="0"/>
              <a:t>Side, Angle, Side</a:t>
            </a:r>
          </a:p>
          <a:p>
            <a:r>
              <a:rPr lang="en-GB" sz="500" dirty="0"/>
              <a:t>The angle between sides. 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866732" y="4683869"/>
            <a:ext cx="7825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00" b="1" dirty="0"/>
              <a:t>Angle, Side, Angle</a:t>
            </a:r>
          </a:p>
          <a:p>
            <a:r>
              <a:rPr lang="en-GB" sz="500" dirty="0"/>
              <a:t>Side between 2 angles.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16055" y="4676700"/>
            <a:ext cx="8867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500" b="1" dirty="0"/>
              <a:t>Angle, Angle, Side</a:t>
            </a:r>
          </a:p>
          <a:p>
            <a:pPr algn="r"/>
            <a:r>
              <a:rPr lang="en-GB" sz="500" dirty="0"/>
              <a:t>2 Angles and another side.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88280" y="4188049"/>
            <a:ext cx="77503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500" b="1" dirty="0"/>
              <a:t>Right Angle, Hypotenuse, Side</a:t>
            </a:r>
          </a:p>
          <a:p>
            <a:pPr algn="r"/>
            <a:r>
              <a:rPr lang="en-GB" sz="500" dirty="0"/>
              <a:t>Right angled triangle with Hypotenuse and another side. 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54598" y="3444363"/>
            <a:ext cx="14625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/>
              <a:t>Congruent Triangles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30561" y="4167458"/>
            <a:ext cx="2028991" cy="97535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15"/>
          <a:srcRect t="5264"/>
          <a:stretch/>
        </p:blipFill>
        <p:spPr>
          <a:xfrm>
            <a:off x="5013375" y="4205936"/>
            <a:ext cx="1887897" cy="1007414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2774156" y="5188071"/>
            <a:ext cx="2130664" cy="1053487"/>
            <a:chOff x="2774156" y="5188071"/>
            <a:chExt cx="2130664" cy="105348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830561" y="5247642"/>
              <a:ext cx="2074259" cy="993916"/>
            </a:xfrm>
            <a:prstGeom prst="rect">
              <a:avLst/>
            </a:prstGeom>
          </p:spPr>
        </p:pic>
        <p:sp>
          <p:nvSpPr>
            <p:cNvPr id="39" name="Rectangle 38"/>
            <p:cNvSpPr/>
            <p:nvPr/>
          </p:nvSpPr>
          <p:spPr>
            <a:xfrm>
              <a:off x="2774156" y="5188071"/>
              <a:ext cx="295275" cy="3013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112212" y="5183348"/>
            <a:ext cx="1664683" cy="1717109"/>
            <a:chOff x="5188994" y="5114925"/>
            <a:chExt cx="1664683" cy="1717109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17"/>
            <a:srcRect t="2211" r="1486" b="2394"/>
            <a:stretch/>
          </p:blipFill>
          <p:spPr>
            <a:xfrm>
              <a:off x="5290378" y="5114925"/>
              <a:ext cx="1424748" cy="1717109"/>
            </a:xfrm>
            <a:prstGeom prst="rect">
              <a:avLst/>
            </a:prstGeom>
          </p:spPr>
        </p:pic>
        <p:sp>
          <p:nvSpPr>
            <p:cNvPr id="44" name="Rectangle 43"/>
            <p:cNvSpPr/>
            <p:nvPr/>
          </p:nvSpPr>
          <p:spPr>
            <a:xfrm>
              <a:off x="6604616" y="6570097"/>
              <a:ext cx="249061" cy="2619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Rectangle 83"/>
            <p:cNvSpPr/>
            <p:nvPr/>
          </p:nvSpPr>
          <p:spPr>
            <a:xfrm rot="712788">
              <a:off x="5188994" y="5798960"/>
              <a:ext cx="570150" cy="1638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8" name="Picture 47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4739" y="5802091"/>
            <a:ext cx="2457620" cy="57660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8510" y="5055747"/>
            <a:ext cx="1341526" cy="731192"/>
          </a:xfrm>
          <a:prstGeom prst="rect">
            <a:avLst/>
          </a:prstGeom>
        </p:spPr>
      </p:pic>
      <p:sp>
        <p:nvSpPr>
          <p:cNvPr id="88" name="Rectangle 87"/>
          <p:cNvSpPr/>
          <p:nvPr/>
        </p:nvSpPr>
        <p:spPr>
          <a:xfrm>
            <a:off x="362940" y="5035752"/>
            <a:ext cx="2449384" cy="13719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TextBox 88"/>
          <p:cNvSpPr txBox="1"/>
          <p:nvPr/>
        </p:nvSpPr>
        <p:spPr>
          <a:xfrm>
            <a:off x="2120545" y="4999719"/>
            <a:ext cx="7344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/>
              <a:t>Bearings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572014" y="5339617"/>
            <a:ext cx="548531" cy="43348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TextBox 89"/>
          <p:cNvSpPr txBox="1"/>
          <p:nvPr/>
        </p:nvSpPr>
        <p:spPr>
          <a:xfrm>
            <a:off x="1496092" y="5283448"/>
            <a:ext cx="7065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Read the question carefully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2780099" y="4116052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/>
              <a:t>Loci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93487039-C721-4539-AE25-6D638BB24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021" y="114037"/>
            <a:ext cx="755524" cy="85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088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E49646ABB426428306D7A7428B66D7" ma:contentTypeVersion="10" ma:contentTypeDescription="Create a new document." ma:contentTypeScope="" ma:versionID="9154aa333d93fa8aeb6e53dd94377659">
  <xsd:schema xmlns:xsd="http://www.w3.org/2001/XMLSchema" xmlns:xs="http://www.w3.org/2001/XMLSchema" xmlns:p="http://schemas.microsoft.com/office/2006/metadata/properties" xmlns:ns2="45fbe73b-9a72-4d50-b2b2-08fdf0b17659" xmlns:ns3="3c6a8a19-850e-4e6d-b668-06043a1b812c" targetNamespace="http://schemas.microsoft.com/office/2006/metadata/properties" ma:root="true" ma:fieldsID="b0ada63d875fb9eaebc8a27a4fd94e1c" ns2:_="" ns3:_="">
    <xsd:import namespace="45fbe73b-9a72-4d50-b2b2-08fdf0b17659"/>
    <xsd:import namespace="3c6a8a19-850e-4e6d-b668-06043a1b81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fbe73b-9a72-4d50-b2b2-08fdf0b176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8b488997-0acd-4d98-a2b2-01788e10e09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6a8a19-850e-4e6d-b668-06043a1b812c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257235a6-1abd-4974-9f23-dd5b2cb6515c}" ma:internalName="TaxCatchAll" ma:showField="CatchAllData" ma:web="3c6a8a19-850e-4e6d-b668-06043a1b81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5fbe73b-9a72-4d50-b2b2-08fdf0b17659">
      <Terms xmlns="http://schemas.microsoft.com/office/infopath/2007/PartnerControls"/>
    </lcf76f155ced4ddcb4097134ff3c332f>
    <TaxCatchAll xmlns="3c6a8a19-850e-4e6d-b668-06043a1b812c" xsi:nil="true"/>
  </documentManagement>
</p:properties>
</file>

<file path=customXml/itemProps1.xml><?xml version="1.0" encoding="utf-8"?>
<ds:datastoreItem xmlns:ds="http://schemas.openxmlformats.org/officeDocument/2006/customXml" ds:itemID="{1AABAFA3-466B-4C3F-A22D-D0262196B3E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BC2F6A7-0D74-4A67-AC2D-85A231005B42}"/>
</file>

<file path=customXml/itemProps3.xml><?xml version="1.0" encoding="utf-8"?>
<ds:datastoreItem xmlns:ds="http://schemas.openxmlformats.org/officeDocument/2006/customXml" ds:itemID="{71685E0D-955E-4C66-85AC-94E37C5EA005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1483</TotalTime>
  <Words>249</Words>
  <Application>Microsoft Office PowerPoint</Application>
  <PresentationFormat>A4 Paper (210x297 mm)</PresentationFormat>
  <Paragraphs>42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Telford &amp; Wrekin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Brown, Stephanie</dc:creator>
  <cp:lastModifiedBy>Jane Spendlove</cp:lastModifiedBy>
  <cp:revision>65</cp:revision>
  <cp:lastPrinted>2020-01-29T14:42:20Z</cp:lastPrinted>
  <dcterms:created xsi:type="dcterms:W3CDTF">2019-09-17T19:28:20Z</dcterms:created>
  <dcterms:modified xsi:type="dcterms:W3CDTF">2023-01-27T15:30:14Z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0x01010057E49646ABB426428306D7A7428B66D7</vt:lpwstr>
  </property>
</Properties>
</file>