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25D2-2D22-4F2F-B7AB-E538E883F84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036"/>
            <a:ext cx="5438775" cy="39087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D4391-6CD1-4FCD-84AC-9F8CCBF69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18" Type="http://schemas.microsoft.com/office/2007/relationships/hdphoto" Target="../media/hdphoto5.wdp"/><Relationship Id="rId3" Type="http://schemas.openxmlformats.org/officeDocument/2006/relationships/hyperlink" Target="https://mathsdefinitions.com/2021/01/13/factorise-fully/" TargetMode="External"/><Relationship Id="rId21" Type="http://schemas.microsoft.com/office/2007/relationships/hdphoto" Target="../media/hdphoto6.wdp"/><Relationship Id="rId7" Type="http://schemas.openxmlformats.org/officeDocument/2006/relationships/image" Target="../media/image1.png"/><Relationship Id="rId12" Type="http://schemas.microsoft.com/office/2007/relationships/hdphoto" Target="../media/hdphoto2.wdp"/><Relationship Id="rId17" Type="http://schemas.openxmlformats.org/officeDocument/2006/relationships/image" Target="../media/image6.png"/><Relationship Id="rId2" Type="http://schemas.openxmlformats.org/officeDocument/2006/relationships/hyperlink" Target="https://mathsdefinitions.com/2021/01/13/expand/" TargetMode="External"/><Relationship Id="rId16" Type="http://schemas.microsoft.com/office/2007/relationships/hdphoto" Target="../media/hdphoto4.wdp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definitions.com/2021/01/06/intercept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mathsdefinitions.com/2021/01/06/table-of-values/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19" Type="http://schemas.openxmlformats.org/officeDocument/2006/relationships/image" Target="../media/image7.png"/><Relationship Id="rId4" Type="http://schemas.openxmlformats.org/officeDocument/2006/relationships/hyperlink" Target="https://mathsdefinitions.com/2021/01/06/plot/" TargetMode="External"/><Relationship Id="rId14" Type="http://schemas.microsoft.com/office/2007/relationships/hdphoto" Target="../media/hdphoto3.wdp"/><Relationship Id="rId2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12713" y="1078983"/>
            <a:ext cx="254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Keywords</a:t>
            </a:r>
          </a:p>
          <a:p>
            <a:r>
              <a:rPr lang="en-GB" sz="1050" dirty="0">
                <a:hlinkClick r:id="rId2"/>
              </a:rPr>
              <a:t>Expand</a:t>
            </a:r>
            <a:r>
              <a:rPr lang="en-GB" sz="1050" dirty="0"/>
              <a:t>, difference of two squares, </a:t>
            </a:r>
            <a:r>
              <a:rPr lang="en-GB" sz="1050" dirty="0">
                <a:hlinkClick r:id="rId3"/>
              </a:rPr>
              <a:t>factorise</a:t>
            </a:r>
            <a:r>
              <a:rPr lang="en-GB" sz="1050" dirty="0"/>
              <a:t>, </a:t>
            </a:r>
            <a:r>
              <a:rPr lang="en-GB" sz="1050" dirty="0">
                <a:hlinkClick r:id="rId4"/>
              </a:rPr>
              <a:t>plot</a:t>
            </a:r>
            <a:r>
              <a:rPr lang="en-GB" sz="1050" dirty="0"/>
              <a:t>, </a:t>
            </a:r>
            <a:r>
              <a:rPr lang="en-GB" sz="1050" dirty="0">
                <a:hlinkClick r:id="rId5"/>
              </a:rPr>
              <a:t>table of values</a:t>
            </a:r>
            <a:r>
              <a:rPr lang="en-GB" sz="1050" dirty="0"/>
              <a:t>, parabola, </a:t>
            </a:r>
            <a:r>
              <a:rPr lang="en-GB" sz="1050" dirty="0">
                <a:hlinkClick r:id="rId6"/>
              </a:rPr>
              <a:t>intercept</a:t>
            </a:r>
            <a:endParaRPr lang="en-GB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320223" y="6407687"/>
            <a:ext cx="442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Prior Knowledge</a:t>
            </a:r>
          </a:p>
          <a:p>
            <a:r>
              <a:rPr lang="en-GB" sz="1200" dirty="0"/>
              <a:t>Linear Graphs, BIDMAS, Coordinates, Expanding Single Brackets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2106" y="106244"/>
            <a:ext cx="55355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WBS Maths Knowledge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endParaRPr lang="en-US" sz="2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 16 – quadratic equations and graphs</a:t>
            </a: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67084"/>
              </p:ext>
            </p:extLst>
          </p:nvPr>
        </p:nvGraphicFramePr>
        <p:xfrm>
          <a:off x="365761" y="1078983"/>
          <a:ext cx="6753496" cy="127037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376748">
                  <a:extLst>
                    <a:ext uri="{9D8B030D-6E8A-4147-A177-3AD203B41FA5}">
                      <a16:colId xmlns:a16="http://schemas.microsoft.com/office/drawing/2014/main" val="774821660"/>
                    </a:ext>
                  </a:extLst>
                </a:gridCol>
                <a:gridCol w="3376748">
                  <a:extLst>
                    <a:ext uri="{9D8B030D-6E8A-4147-A177-3AD203B41FA5}">
                      <a16:colId xmlns:a16="http://schemas.microsoft.com/office/drawing/2014/main" val="3515618610"/>
                    </a:ext>
                  </a:extLst>
                </a:gridCol>
              </a:tblGrid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Multiply double brackets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Square single brackets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043899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Plot graphs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of quadratic functions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quadratic graphs to solve problems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659486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Solve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quadratic equations graphically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Factorise quadratic expressions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340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Solve quadratic</a:t>
                      </a: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functions by factorising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07484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5032938" y="6407687"/>
            <a:ext cx="203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Corbett Maths Clip</a:t>
            </a:r>
          </a:p>
          <a:p>
            <a:r>
              <a:rPr lang="en-GB" sz="1200" dirty="0"/>
              <a:t>14, 118-9, 264, 266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406727" y="6407685"/>
            <a:ext cx="2229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Hegarty maths</a:t>
            </a:r>
          </a:p>
          <a:p>
            <a:r>
              <a:rPr lang="en-GB" sz="1200"/>
              <a:t>222-228, 251</a:t>
            </a:r>
            <a:endParaRPr lang="en-GB" sz="1200" dirty="0"/>
          </a:p>
        </p:txBody>
      </p:sp>
      <p:sp>
        <p:nvSpPr>
          <p:cNvPr id="103" name="Rectangle 102"/>
          <p:cNvSpPr/>
          <p:nvPr/>
        </p:nvSpPr>
        <p:spPr>
          <a:xfrm>
            <a:off x="7212713" y="1078983"/>
            <a:ext cx="2546021" cy="96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59849" y="6455440"/>
            <a:ext cx="4447308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4973530" y="6455439"/>
            <a:ext cx="2345930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375794" y="6442984"/>
            <a:ext cx="2318740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E6E8D-781D-4F90-8BB0-157322608298}"/>
              </a:ext>
            </a:extLst>
          </p:cNvPr>
          <p:cNvSpPr txBox="1"/>
          <p:nvPr/>
        </p:nvSpPr>
        <p:spPr>
          <a:xfrm>
            <a:off x="283341" y="840857"/>
            <a:ext cx="1141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 can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9056" y="4757265"/>
            <a:ext cx="2006301" cy="1625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08221" y="4720031"/>
            <a:ext cx="1921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Expanding Double Brackets</a:t>
            </a:r>
          </a:p>
        </p:txBody>
      </p:sp>
      <p:pic>
        <p:nvPicPr>
          <p:cNvPr id="1026" name="Picture 2" descr="https://s3-eu-west-1.amazonaws.com/dde-pocket-poster-apps/maks4f-web-5.0.1/screens/expanding-brackets/item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83" t="48282" r="34892" b="7684"/>
          <a:stretch/>
        </p:blipFill>
        <p:spPr bwMode="auto">
          <a:xfrm>
            <a:off x="5726153" y="5038978"/>
            <a:ext cx="1691545" cy="9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20412295">
            <a:off x="6426181" y="5616259"/>
            <a:ext cx="891659" cy="300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6611324" y="5972923"/>
            <a:ext cx="3565" cy="17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0484" y="5959267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76739" y="6106254"/>
                <a:ext cx="921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39" y="6106254"/>
                <a:ext cx="92121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00" t="11103" r="3200" b="11103"/>
          <a:stretch/>
        </p:blipFill>
        <p:spPr>
          <a:xfrm>
            <a:off x="7729261" y="5565325"/>
            <a:ext cx="1965274" cy="578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0614" y="6104786"/>
            <a:ext cx="1709274" cy="20409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707621" y="5498601"/>
            <a:ext cx="1986914" cy="885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s3-eu-west-1.amazonaws.com/dde-pocket-poster-apps/maks4f-web-5.0.1/screens/quadratic-graphs/item4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" r="1957" b="2391"/>
          <a:stretch/>
        </p:blipFill>
        <p:spPr bwMode="auto">
          <a:xfrm>
            <a:off x="370106" y="2393633"/>
            <a:ext cx="5218729" cy="37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61534" y="2389801"/>
            <a:ext cx="5222140" cy="397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urved Connector 19"/>
          <p:cNvCxnSpPr>
            <a:stCxn id="12" idx="1"/>
            <a:endCxn id="1026" idx="3"/>
          </p:cNvCxnSpPr>
          <p:nvPr/>
        </p:nvCxnSpPr>
        <p:spPr>
          <a:xfrm rot="10800000">
            <a:off x="7417698" y="5532684"/>
            <a:ext cx="472916" cy="674149"/>
          </a:xfrm>
          <a:prstGeom prst="curvedConnector3">
            <a:avLst>
              <a:gd name="adj1" fmla="val 6091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720"/>
          <a:stretch/>
        </p:blipFill>
        <p:spPr>
          <a:xfrm>
            <a:off x="5775487" y="3763196"/>
            <a:ext cx="3779739" cy="9547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5487" y="2366177"/>
            <a:ext cx="3599283" cy="126372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637784" y="3610142"/>
            <a:ext cx="1561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Solving by Factorising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59055" y="3654340"/>
            <a:ext cx="4035479" cy="104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707620" y="4757265"/>
            <a:ext cx="1986915" cy="716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855388" y="495594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 O I L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326" y="4837069"/>
            <a:ext cx="987562" cy="557267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670170" y="4701282"/>
            <a:ext cx="133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Alternate Method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508093" y="4990166"/>
            <a:ext cx="382522" cy="30246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487039-C721-4539-AE25-6D638BB2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10" y="95756"/>
            <a:ext cx="755524" cy="8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fbe73b-9a72-4d50-b2b2-08fdf0b17659">
      <Terms xmlns="http://schemas.microsoft.com/office/infopath/2007/PartnerControls"/>
    </lcf76f155ced4ddcb4097134ff3c332f>
    <TaxCatchAll xmlns="3c6a8a19-850e-4e6d-b668-06043a1b81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9646ABB426428306D7A7428B66D7" ma:contentTypeVersion="10" ma:contentTypeDescription="Create a new document." ma:contentTypeScope="" ma:versionID="9154aa333d93fa8aeb6e53dd94377659">
  <xsd:schema xmlns:xsd="http://www.w3.org/2001/XMLSchema" xmlns:xs="http://www.w3.org/2001/XMLSchema" xmlns:p="http://schemas.microsoft.com/office/2006/metadata/properties" xmlns:ns2="45fbe73b-9a72-4d50-b2b2-08fdf0b17659" xmlns:ns3="3c6a8a19-850e-4e6d-b668-06043a1b812c" targetNamespace="http://schemas.microsoft.com/office/2006/metadata/properties" ma:root="true" ma:fieldsID="b0ada63d875fb9eaebc8a27a4fd94e1c" ns2:_="" ns3:_="">
    <xsd:import namespace="45fbe73b-9a72-4d50-b2b2-08fdf0b17659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e73b-9a72-4d50-b2b2-08fdf0b17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235a6-1abd-4974-9f23-dd5b2cb6515c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9A00B2-C319-4B4B-929D-31A7509125D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7E7290-4899-4890-9879-AF0F7AF63B67}"/>
</file>

<file path=customXml/itemProps3.xml><?xml version="1.0" encoding="utf-8"?>
<ds:datastoreItem xmlns:ds="http://schemas.openxmlformats.org/officeDocument/2006/customXml" ds:itemID="{7B0CE953-44F1-40D3-BBEC-E686ED080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107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Stephanie</dc:creator>
  <cp:lastModifiedBy>Jane Spendlove</cp:lastModifiedBy>
  <cp:revision>72</cp:revision>
  <cp:lastPrinted>2020-01-29T14:42:20Z</cp:lastPrinted>
  <dcterms:created xsi:type="dcterms:W3CDTF">2019-09-17T19:28:20Z</dcterms:created>
  <dcterms:modified xsi:type="dcterms:W3CDTF">2023-01-27T15:35:48Z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0x01010057E49646ABB426428306D7A7428B66D7</vt:lpwstr>
  </property>
</Properties>
</file>