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sdefinitions.com/2021/02/12/column-vector/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mathsdefinitions.com/2021/02/12/vecto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19b - vectors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27194"/>
              </p:ext>
            </p:extLst>
          </p:nvPr>
        </p:nvGraphicFramePr>
        <p:xfrm>
          <a:off x="365761" y="1078983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Draw vectors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Identify column vectors given a picture of a vector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 vectors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Subtract vectors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Multiply vectors by a scalar quantity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224076" y="6296716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65154" y="6274101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98130" y="1078983"/>
            <a:ext cx="215142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Rectangle 103"/>
          <p:cNvSpPr/>
          <p:nvPr/>
        </p:nvSpPr>
        <p:spPr>
          <a:xfrm>
            <a:off x="365759" y="2716963"/>
            <a:ext cx="5195455" cy="3529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657465" y="2716962"/>
            <a:ext cx="3792086" cy="1532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Rectangle 105"/>
          <p:cNvSpPr/>
          <p:nvPr/>
        </p:nvSpPr>
        <p:spPr>
          <a:xfrm>
            <a:off x="365761" y="6322754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322754"/>
            <a:ext cx="1996933" cy="364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Rectangle 108"/>
          <p:cNvSpPr/>
          <p:nvPr/>
        </p:nvSpPr>
        <p:spPr>
          <a:xfrm>
            <a:off x="7175745" y="6322751"/>
            <a:ext cx="2273805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667041" y="4380807"/>
            <a:ext cx="3782510" cy="18360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756BE2-6795-46E3-A4AD-865D9D59CB21}"/>
              </a:ext>
            </a:extLst>
          </p:cNvPr>
          <p:cNvSpPr txBox="1"/>
          <p:nvPr/>
        </p:nvSpPr>
        <p:spPr>
          <a:xfrm>
            <a:off x="256461" y="733338"/>
            <a:ext cx="79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 can…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4ABE7-9D78-479E-AF3C-3BAB757A7DF2}"/>
              </a:ext>
            </a:extLst>
          </p:cNvPr>
          <p:cNvSpPr txBox="1"/>
          <p:nvPr/>
        </p:nvSpPr>
        <p:spPr>
          <a:xfrm>
            <a:off x="7298130" y="1078339"/>
            <a:ext cx="15555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Key Words</a:t>
            </a:r>
          </a:p>
          <a:p>
            <a:r>
              <a:rPr lang="en-GB" dirty="0">
                <a:hlinkClick r:id="rId2"/>
              </a:rPr>
              <a:t>Vector </a:t>
            </a:r>
            <a:endParaRPr lang="en-GB" dirty="0"/>
          </a:p>
          <a:p>
            <a:r>
              <a:rPr lang="en-GB" dirty="0"/>
              <a:t>Scalar</a:t>
            </a:r>
          </a:p>
          <a:p>
            <a:r>
              <a:rPr lang="en-GB" dirty="0">
                <a:hlinkClick r:id="rId3"/>
              </a:rPr>
              <a:t>Column vector</a:t>
            </a:r>
            <a:endParaRPr lang="en-GB" dirty="0"/>
          </a:p>
          <a:p>
            <a:r>
              <a:rPr lang="en-GB" dirty="0"/>
              <a:t>Direction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836A27-D6B9-4D30-8D40-B8F8137274F6}"/>
              </a:ext>
            </a:extLst>
          </p:cNvPr>
          <p:cNvSpPr txBox="1"/>
          <p:nvPr/>
        </p:nvSpPr>
        <p:spPr>
          <a:xfrm>
            <a:off x="338204" y="6274101"/>
            <a:ext cx="4614796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Prior Knowledge</a:t>
            </a:r>
          </a:p>
          <a:p>
            <a:r>
              <a:rPr lang="en-GB" sz="700" dirty="0"/>
              <a:t>Add and subtract with negative numbers, Use column vectors, Calculate with negative numbers, Find the resultant of</a:t>
            </a:r>
          </a:p>
          <a:p>
            <a:r>
              <a:rPr lang="en-GB" sz="700" dirty="0"/>
              <a:t> two vectors.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358A7-0C39-416C-AFF0-2540EFA0D49F}"/>
              </a:ext>
            </a:extLst>
          </p:cNvPr>
          <p:cNvSpPr txBox="1"/>
          <p:nvPr/>
        </p:nvSpPr>
        <p:spPr>
          <a:xfrm>
            <a:off x="5448329" y="6436074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353, 353a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EF0B3F-FECD-4BB6-9987-1D21A343A229}"/>
              </a:ext>
            </a:extLst>
          </p:cNvPr>
          <p:cNvSpPr txBox="1"/>
          <p:nvPr/>
        </p:nvSpPr>
        <p:spPr>
          <a:xfrm>
            <a:off x="7724689" y="6466461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623-627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BB9291-A3DE-43EC-8258-EB34217B0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51" y="3130163"/>
            <a:ext cx="3579514" cy="105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A60094D-FD07-48B0-AB7C-EECF37336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244" y="4787298"/>
            <a:ext cx="3498527" cy="139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FBAFC7D-BB83-43DA-8610-104F596B0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66" y="3302744"/>
            <a:ext cx="5076639" cy="288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51580CB-5648-42E2-90EB-09684E138EE6}"/>
              </a:ext>
            </a:extLst>
          </p:cNvPr>
          <p:cNvSpPr txBox="1"/>
          <p:nvPr/>
        </p:nvSpPr>
        <p:spPr>
          <a:xfrm>
            <a:off x="5643745" y="2688047"/>
            <a:ext cx="220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Using vector notation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D4C524-830C-42A3-B09F-FB202AD45A38}"/>
              </a:ext>
            </a:extLst>
          </p:cNvPr>
          <p:cNvSpPr txBox="1"/>
          <p:nvPr/>
        </p:nvSpPr>
        <p:spPr>
          <a:xfrm>
            <a:off x="5641372" y="4379449"/>
            <a:ext cx="220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Multiplying by scalars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847CD-4C64-4EE1-A059-90385F9EAA95}"/>
              </a:ext>
            </a:extLst>
          </p:cNvPr>
          <p:cNvSpPr txBox="1"/>
          <p:nvPr/>
        </p:nvSpPr>
        <p:spPr>
          <a:xfrm>
            <a:off x="379891" y="2694822"/>
            <a:ext cx="25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Addition and Subtraction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27" y="89833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F6897-75E8-45A4-81B4-26B0391D32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D355DC-20E0-45EF-8BC7-782721A01D3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99DB86F-B783-43ED-AAF7-A80AFE3395F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</TotalTime>
  <Words>84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27</cp:revision>
  <cp:lastPrinted>2019-10-09T15:27:27Z</cp:lastPrinted>
  <dcterms:created xsi:type="dcterms:W3CDTF">2019-09-17T19:28:20Z</dcterms:created>
  <dcterms:modified xsi:type="dcterms:W3CDTF">2023-01-27T15:42:54Z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