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08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3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97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24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0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46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2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84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14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11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0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mathsdefinitions.com/2021/01/14/coefficient/" TargetMode="External"/><Relationship Id="rId4" Type="http://schemas.openxmlformats.org/officeDocument/2006/relationships/hyperlink" Target="https://mathsdefinitions.com/2021/01/08/equ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127905" y="91365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457200"/>
            <a:r>
              <a:rPr lang="en-US" sz="2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WBS </a:t>
            </a:r>
            <a:r>
              <a:rPr lang="en-US" sz="2400" b="1" dirty="0" err="1">
                <a:ln w="9525">
                  <a:solidFill>
                    <a:prstClr val="black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Maths</a:t>
            </a:r>
            <a:r>
              <a:rPr lang="en-US" sz="2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 Knowledge </a:t>
            </a:r>
            <a:r>
              <a:rPr lang="en-US" sz="2400" b="1" dirty="0" err="1">
                <a:ln w="9525">
                  <a:solidFill>
                    <a:prstClr val="black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Organiser</a:t>
            </a:r>
            <a:endParaRPr lang="en-US" sz="2400" b="1" dirty="0">
              <a:ln w="9525">
                <a:solidFill>
                  <a:prstClr val="black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  <a:latin typeface="Calibri" panose="020F0502020204030204"/>
            </a:endParaRPr>
          </a:p>
          <a:p>
            <a:pPr algn="ctr" defTabSz="457200"/>
            <a:r>
              <a:rPr lang="en-US" sz="24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latin typeface="Calibri" panose="020F0502020204030204"/>
              </a:rPr>
              <a:t>Unit 20 – simultaneous equations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68456"/>
              </p:ext>
            </p:extLst>
          </p:nvPr>
        </p:nvGraphicFramePr>
        <p:xfrm>
          <a:off x="394284" y="1078983"/>
          <a:ext cx="7867973" cy="952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7867973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Solve simultaneous equations by drawing a graph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Solve simultaneous equations algebraically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Use simultaneous equations to represent word problems in algebra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6166136" y="6374764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8752819" y="6331221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441131" y="1078983"/>
            <a:ext cx="2920358" cy="9527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94284" y="2099608"/>
            <a:ext cx="6155005" cy="414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627303" y="2099607"/>
            <a:ext cx="4734186" cy="414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94284" y="6322754"/>
            <a:ext cx="5561786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140807" y="6322754"/>
            <a:ext cx="2525021" cy="364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8730959" y="6287540"/>
            <a:ext cx="2612109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56BE2-6795-46E3-A4AD-865D9D59CB21}"/>
              </a:ext>
            </a:extLst>
          </p:cNvPr>
          <p:cNvSpPr txBox="1"/>
          <p:nvPr/>
        </p:nvSpPr>
        <p:spPr>
          <a:xfrm>
            <a:off x="332429" y="744759"/>
            <a:ext cx="79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I can…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5BF544-FE45-4DE5-BFAB-0CCAD50CE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286" y="2426490"/>
            <a:ext cx="3153735" cy="371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820BCB1-AEDB-4347-9D35-AFBB25CC01F9}"/>
              </a:ext>
            </a:extLst>
          </p:cNvPr>
          <p:cNvSpPr txBox="1"/>
          <p:nvPr/>
        </p:nvSpPr>
        <p:spPr>
          <a:xfrm>
            <a:off x="6800465" y="2057158"/>
            <a:ext cx="2069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Solving algebraically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C05A50-74C7-4A4E-BE75-8E3B6D86762C}"/>
              </a:ext>
            </a:extLst>
          </p:cNvPr>
          <p:cNvSpPr txBox="1"/>
          <p:nvPr/>
        </p:nvSpPr>
        <p:spPr>
          <a:xfrm>
            <a:off x="1610686" y="2099607"/>
            <a:ext cx="1914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Solving graphically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1E67DE8-9A95-44D1-8F32-438E9DF21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361" y="2491701"/>
            <a:ext cx="5053639" cy="360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BA89B33-3069-4118-8D94-C8616F9DFF85}"/>
              </a:ext>
            </a:extLst>
          </p:cNvPr>
          <p:cNvSpPr txBox="1"/>
          <p:nvPr/>
        </p:nvSpPr>
        <p:spPr>
          <a:xfrm>
            <a:off x="8386493" y="990380"/>
            <a:ext cx="117769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Key Words</a:t>
            </a:r>
          </a:p>
          <a:p>
            <a:r>
              <a:rPr lang="en-GB" sz="1200" dirty="0"/>
              <a:t>Simultaneous</a:t>
            </a:r>
          </a:p>
          <a:p>
            <a:r>
              <a:rPr lang="en-GB" sz="1200" dirty="0">
                <a:hlinkClick r:id="rId4"/>
              </a:rPr>
              <a:t>Equation</a:t>
            </a:r>
            <a:endParaRPr lang="en-GB" sz="1200" dirty="0"/>
          </a:p>
          <a:p>
            <a:r>
              <a:rPr lang="en-GB" sz="1200" dirty="0">
                <a:hlinkClick r:id="rId5"/>
              </a:rPr>
              <a:t>Coefficient</a:t>
            </a:r>
            <a:endParaRPr lang="en-GB" sz="1200" dirty="0"/>
          </a:p>
          <a:p>
            <a:r>
              <a:rPr lang="en-GB" sz="1200" dirty="0"/>
              <a:t>Intersection </a:t>
            </a:r>
          </a:p>
          <a:p>
            <a:endParaRPr lang="en-GB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B0AF90-46A1-4FC0-B1D9-2B092F743C91}"/>
              </a:ext>
            </a:extLst>
          </p:cNvPr>
          <p:cNvSpPr txBox="1"/>
          <p:nvPr/>
        </p:nvSpPr>
        <p:spPr>
          <a:xfrm>
            <a:off x="9973388" y="6315655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190-195, 218, 219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9FF417-1061-47E8-8807-16D41703B35E}"/>
              </a:ext>
            </a:extLst>
          </p:cNvPr>
          <p:cNvSpPr txBox="1"/>
          <p:nvPr/>
        </p:nvSpPr>
        <p:spPr>
          <a:xfrm>
            <a:off x="7616298" y="6366434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295, 296, 297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48216ED-B461-4F93-BF50-99CA6647686A}"/>
              </a:ext>
            </a:extLst>
          </p:cNvPr>
          <p:cNvSpPr txBox="1"/>
          <p:nvPr/>
        </p:nvSpPr>
        <p:spPr>
          <a:xfrm>
            <a:off x="383821" y="6349372"/>
            <a:ext cx="1212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Prior Knowledge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58CF40-41F0-4094-A70C-15A18FB589E7}"/>
              </a:ext>
            </a:extLst>
          </p:cNvPr>
          <p:cNvSpPr/>
          <p:nvPr/>
        </p:nvSpPr>
        <p:spPr>
          <a:xfrm>
            <a:off x="1596525" y="6325795"/>
            <a:ext cx="4250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Write algebraic expressions, Add and subtract positive and negative terms,</a:t>
            </a:r>
          </a:p>
          <a:p>
            <a:r>
              <a:rPr lang="en-GB" sz="1000" dirty="0"/>
              <a:t>substitute integer and decimal values into a simple expression</a:t>
            </a:r>
            <a:r>
              <a:rPr lang="en-GB" sz="800" dirty="0"/>
              <a:t>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388" y="77451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AF738747-E251-4168-9905-A3CD9874ADDF}"/>
</file>

<file path=customXml/itemProps2.xml><?xml version="1.0" encoding="utf-8"?>
<ds:datastoreItem xmlns:ds="http://schemas.openxmlformats.org/officeDocument/2006/customXml" ds:itemID="{BA425AB3-B936-488F-B3D5-8AC2F3D48E8C}"/>
</file>

<file path=customXml/itemProps3.xml><?xml version="1.0" encoding="utf-8"?>
<ds:datastoreItem xmlns:ds="http://schemas.openxmlformats.org/officeDocument/2006/customXml" ds:itemID="{511A971A-0145-4012-B285-6676D7847703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Jones</dc:creator>
  <cp:lastModifiedBy>Jane Spendlove</cp:lastModifiedBy>
  <cp:revision>6</cp:revision>
  <cp:lastPrinted>2020-07-15T09:33:55Z</cp:lastPrinted>
  <dcterms:created xsi:type="dcterms:W3CDTF">2020-03-31T12:56:53Z</dcterms:created>
  <dcterms:modified xsi:type="dcterms:W3CDTF">2023-01-27T15:44:31Z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