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mathsdefinitions.com/2021/02/23/formula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mathsdefinitions.com/2021/01/06/inverse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athsdefinitions.com/2021/01/10/variable/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mathsdefinitions.com/2021/01/06/operation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3389" y="118632"/>
            <a:ext cx="8534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20b – cubic and reciprocal graphs and rearranging formulae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631568"/>
              </p:ext>
            </p:extLst>
          </p:nvPr>
        </p:nvGraphicFramePr>
        <p:xfrm>
          <a:off x="365761" y="1078983"/>
          <a:ext cx="4139127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4139127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Sketching and identifying cubic graphs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Sketching and identifying reciprocal graphs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Draw and interpret non linear graphs to solve problems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Understand the inverse of operations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Change the subject of formulas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24076" y="6296716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465154" y="6274101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536073" y="1086988"/>
            <a:ext cx="171568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Rectangle 103"/>
          <p:cNvSpPr/>
          <p:nvPr/>
        </p:nvSpPr>
        <p:spPr>
          <a:xfrm>
            <a:off x="365759" y="2716963"/>
            <a:ext cx="5195455" cy="3529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310074" y="1086987"/>
            <a:ext cx="3133217" cy="1579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Rectangle 105"/>
          <p:cNvSpPr/>
          <p:nvPr/>
        </p:nvSpPr>
        <p:spPr>
          <a:xfrm>
            <a:off x="365761" y="6322754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322754"/>
            <a:ext cx="1996933" cy="364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Rectangle 108"/>
          <p:cNvSpPr/>
          <p:nvPr/>
        </p:nvSpPr>
        <p:spPr>
          <a:xfrm>
            <a:off x="7175745" y="6322751"/>
            <a:ext cx="2303141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667041" y="2716963"/>
            <a:ext cx="3811846" cy="34998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56BE2-6795-46E3-A4AD-865D9D59CB21}"/>
              </a:ext>
            </a:extLst>
          </p:cNvPr>
          <p:cNvSpPr txBox="1"/>
          <p:nvPr/>
        </p:nvSpPr>
        <p:spPr>
          <a:xfrm>
            <a:off x="256461" y="733338"/>
            <a:ext cx="79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 can…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4ABE7-9D78-479E-AF3C-3BAB757A7DF2}"/>
              </a:ext>
            </a:extLst>
          </p:cNvPr>
          <p:cNvSpPr txBox="1"/>
          <p:nvPr/>
        </p:nvSpPr>
        <p:spPr>
          <a:xfrm>
            <a:off x="4629704" y="1070292"/>
            <a:ext cx="117769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Key Words</a:t>
            </a:r>
          </a:p>
          <a:p>
            <a:r>
              <a:rPr lang="en-GB" sz="1200" dirty="0">
                <a:hlinkClick r:id="rId2"/>
              </a:rPr>
              <a:t>Inverse</a:t>
            </a:r>
            <a:endParaRPr lang="en-GB" sz="1200" dirty="0"/>
          </a:p>
          <a:p>
            <a:r>
              <a:rPr lang="en-GB" sz="1200" dirty="0">
                <a:hlinkClick r:id="rId3"/>
              </a:rPr>
              <a:t>Formula</a:t>
            </a:r>
            <a:endParaRPr lang="en-GB" sz="1200" dirty="0"/>
          </a:p>
          <a:p>
            <a:r>
              <a:rPr lang="en-GB" sz="1200" dirty="0">
                <a:hlinkClick r:id="rId4"/>
              </a:rPr>
              <a:t>Operation</a:t>
            </a:r>
            <a:endParaRPr lang="en-GB" sz="1200" dirty="0"/>
          </a:p>
          <a:p>
            <a:r>
              <a:rPr lang="en-GB" sz="1200" dirty="0">
                <a:hlinkClick r:id="rId5"/>
              </a:rPr>
              <a:t>Variable</a:t>
            </a:r>
            <a:endParaRPr lang="en-GB" sz="1200" dirty="0"/>
          </a:p>
          <a:p>
            <a:r>
              <a:rPr lang="en-GB" sz="1200" dirty="0"/>
              <a:t>Cubic </a:t>
            </a:r>
          </a:p>
          <a:p>
            <a:r>
              <a:rPr lang="en-GB" sz="1200" dirty="0"/>
              <a:t>Reciprocal</a:t>
            </a:r>
          </a:p>
          <a:p>
            <a:endParaRPr lang="en-GB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836A27-D6B9-4D30-8D40-B8F8137274F6}"/>
              </a:ext>
            </a:extLst>
          </p:cNvPr>
          <p:cNvSpPr txBox="1"/>
          <p:nvPr/>
        </p:nvSpPr>
        <p:spPr>
          <a:xfrm>
            <a:off x="338204" y="6274101"/>
            <a:ext cx="4502093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Prior Knowledge</a:t>
            </a:r>
          </a:p>
          <a:p>
            <a:r>
              <a:rPr lang="en-GB" sz="700" dirty="0"/>
              <a:t>Identify inverse operations for algebraic terms, Identify parallel lines from the equations of the lines, Recognise the shape of linear and quadratic graphs, Find reciprocals of fractions and integers.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A358A7-0C39-416C-AFF0-2540EFA0D49F}"/>
              </a:ext>
            </a:extLst>
          </p:cNvPr>
          <p:cNvSpPr txBox="1"/>
          <p:nvPr/>
        </p:nvSpPr>
        <p:spPr>
          <a:xfrm>
            <a:off x="5448329" y="6436074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7, 8, 344, 345, 346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EF0B3F-FECD-4BB6-9987-1D21A343A229}"/>
              </a:ext>
            </a:extLst>
          </p:cNvPr>
          <p:cNvSpPr txBox="1"/>
          <p:nvPr/>
        </p:nvSpPr>
        <p:spPr>
          <a:xfrm>
            <a:off x="7301382" y="6421370"/>
            <a:ext cx="1912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280-286, 298-301, 894, 895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2847CD-4C64-4EE1-A059-90385F9EAA95}"/>
              </a:ext>
            </a:extLst>
          </p:cNvPr>
          <p:cNvSpPr txBox="1"/>
          <p:nvPr/>
        </p:nvSpPr>
        <p:spPr>
          <a:xfrm>
            <a:off x="5728277" y="2720258"/>
            <a:ext cx="2229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Rearranging Formulas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EC48D480-234F-4ED5-887A-1347FB464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53" y="2715606"/>
            <a:ext cx="2842344" cy="192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F2E14D28-B793-4BC1-A895-19EDFFDEF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534" y="4529509"/>
            <a:ext cx="3316042" cy="166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A8EE1773-2884-4AC3-BCF1-7EBA66A6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992" y="1106195"/>
            <a:ext cx="2841379" cy="151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949FF7EE-A2E8-4A97-BBDC-2EB90BB0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277" y="3330916"/>
            <a:ext cx="3689373" cy="263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1377761-9CE8-4E30-AD83-181634C2E448}"/>
              </a:ext>
            </a:extLst>
          </p:cNvPr>
          <p:cNvSpPr txBox="1"/>
          <p:nvPr/>
        </p:nvSpPr>
        <p:spPr>
          <a:xfrm>
            <a:off x="3434123" y="2722008"/>
            <a:ext cx="2014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Recognising Graphs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767" y="114350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C78D9A76-0883-406E-BABF-2AEF5CC8E2E6}"/>
</file>

<file path=customXml/itemProps2.xml><?xml version="1.0" encoding="utf-8"?>
<ds:datastoreItem xmlns:ds="http://schemas.openxmlformats.org/officeDocument/2006/customXml" ds:itemID="{3141FB49-D171-46F5-A700-359FCA110731}"/>
</file>

<file path=customXml/itemProps3.xml><?xml version="1.0" encoding="utf-8"?>
<ds:datastoreItem xmlns:ds="http://schemas.openxmlformats.org/officeDocument/2006/customXml" ds:itemID="{D1383F95-6CF7-4842-88BF-C3F5C2AF3A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1695</TotalTime>
  <Words>115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29</cp:revision>
  <cp:lastPrinted>2019-10-09T15:27:27Z</cp:lastPrinted>
  <dcterms:created xsi:type="dcterms:W3CDTF">2019-09-17T19:28:20Z</dcterms:created>
  <dcterms:modified xsi:type="dcterms:W3CDTF">2023-01-27T15:47:33Z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