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054E3F-D722-49A5-9C20-E2CCC1DE7691}" type="doc">
      <dgm:prSet loTypeId="urn:microsoft.com/office/officeart/2005/8/layout/cycle2" loCatId="cycle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D22F035F-1E14-4A1C-BC7A-024602E6624B}">
      <dgm:prSet phldrT="[Text]"/>
      <dgm:spPr/>
      <dgm:t>
        <a:bodyPr/>
        <a:lstStyle/>
        <a:p>
          <a:r>
            <a:rPr lang="en-US" dirty="0"/>
            <a:t>SSS</a:t>
          </a:r>
        </a:p>
      </dgm:t>
    </dgm:pt>
    <dgm:pt modelId="{8E177A4F-2831-4674-9F93-E845B40623BE}" type="parTrans" cxnId="{D11CA3C2-AD96-4DBA-AF35-1FAC6EF75908}">
      <dgm:prSet/>
      <dgm:spPr/>
      <dgm:t>
        <a:bodyPr/>
        <a:lstStyle/>
        <a:p>
          <a:endParaRPr lang="en-US"/>
        </a:p>
      </dgm:t>
    </dgm:pt>
    <dgm:pt modelId="{47E5F335-CFB1-4379-95CB-C3CD2CE5454F}" type="sibTrans" cxnId="{D11CA3C2-AD96-4DBA-AF35-1FAC6EF75908}">
      <dgm:prSet/>
      <dgm:spPr/>
      <dgm:t>
        <a:bodyPr/>
        <a:lstStyle/>
        <a:p>
          <a:endParaRPr lang="en-US" dirty="0"/>
        </a:p>
      </dgm:t>
    </dgm:pt>
    <dgm:pt modelId="{AF745BE7-0AD6-4804-90C7-B052B8100038}">
      <dgm:prSet phldrT="[Text]"/>
      <dgm:spPr/>
      <dgm:t>
        <a:bodyPr/>
        <a:lstStyle/>
        <a:p>
          <a:r>
            <a:rPr lang="en-US" dirty="0"/>
            <a:t>SAS</a:t>
          </a:r>
        </a:p>
      </dgm:t>
    </dgm:pt>
    <dgm:pt modelId="{AD7A87C3-F10D-49A1-8EAD-B5F169E458DE}" type="parTrans" cxnId="{2407E784-1C18-4CF0-A788-10B171F762D9}">
      <dgm:prSet/>
      <dgm:spPr/>
      <dgm:t>
        <a:bodyPr/>
        <a:lstStyle/>
        <a:p>
          <a:endParaRPr lang="en-US"/>
        </a:p>
      </dgm:t>
    </dgm:pt>
    <dgm:pt modelId="{3CCFB695-32CB-44AB-8F82-2613215CA19B}" type="sibTrans" cxnId="{2407E784-1C18-4CF0-A788-10B171F762D9}">
      <dgm:prSet/>
      <dgm:spPr/>
      <dgm:t>
        <a:bodyPr/>
        <a:lstStyle/>
        <a:p>
          <a:endParaRPr lang="en-US"/>
        </a:p>
      </dgm:t>
    </dgm:pt>
    <dgm:pt modelId="{BA5355B7-28BA-49B6-BD0C-679289BFCD01}">
      <dgm:prSet phldrT="[Text]"/>
      <dgm:spPr/>
      <dgm:t>
        <a:bodyPr/>
        <a:lstStyle/>
        <a:p>
          <a:r>
            <a:rPr lang="en-US" dirty="0"/>
            <a:t>ASA</a:t>
          </a:r>
        </a:p>
      </dgm:t>
    </dgm:pt>
    <dgm:pt modelId="{CA4C1C69-BB47-40AB-9A2B-C1AABE451D03}" type="parTrans" cxnId="{9F8ED875-910B-4C91-96B8-205FC4E5989C}">
      <dgm:prSet/>
      <dgm:spPr/>
      <dgm:t>
        <a:bodyPr/>
        <a:lstStyle/>
        <a:p>
          <a:endParaRPr lang="en-US"/>
        </a:p>
      </dgm:t>
    </dgm:pt>
    <dgm:pt modelId="{1D0DBB92-6815-43C8-9F39-37F071959560}" type="sibTrans" cxnId="{9F8ED875-910B-4C91-96B8-205FC4E5989C}">
      <dgm:prSet/>
      <dgm:spPr/>
      <dgm:t>
        <a:bodyPr/>
        <a:lstStyle/>
        <a:p>
          <a:endParaRPr lang="en-US" dirty="0"/>
        </a:p>
      </dgm:t>
    </dgm:pt>
    <dgm:pt modelId="{3A8BCE61-7860-4B79-AC2C-E0D3AF2A940F}">
      <dgm:prSet phldrT="[Text]"/>
      <dgm:spPr/>
      <dgm:t>
        <a:bodyPr/>
        <a:lstStyle/>
        <a:p>
          <a:r>
            <a:rPr lang="en-US" dirty="0"/>
            <a:t>AAS</a:t>
          </a:r>
        </a:p>
      </dgm:t>
    </dgm:pt>
    <dgm:pt modelId="{8E30126B-00DB-4D6C-AC3E-B02B48351A48}" type="parTrans" cxnId="{9146358D-D4FA-4C26-A659-340B0D507AEC}">
      <dgm:prSet/>
      <dgm:spPr/>
      <dgm:t>
        <a:bodyPr/>
        <a:lstStyle/>
        <a:p>
          <a:endParaRPr lang="en-US"/>
        </a:p>
      </dgm:t>
    </dgm:pt>
    <dgm:pt modelId="{77BAAB2C-248F-46B0-A759-1DCF00CAE5EA}" type="sibTrans" cxnId="{9146358D-D4FA-4C26-A659-340B0D507AEC}">
      <dgm:prSet/>
      <dgm:spPr/>
      <dgm:t>
        <a:bodyPr/>
        <a:lstStyle/>
        <a:p>
          <a:endParaRPr lang="en-US"/>
        </a:p>
      </dgm:t>
    </dgm:pt>
    <dgm:pt modelId="{6C55492E-B2E8-43B0-B337-C054DAFAE2E8}">
      <dgm:prSet phldrT="[Text]"/>
      <dgm:spPr/>
      <dgm:t>
        <a:bodyPr/>
        <a:lstStyle/>
        <a:p>
          <a:r>
            <a:rPr lang="en-US" dirty="0"/>
            <a:t>RHS</a:t>
          </a:r>
        </a:p>
      </dgm:t>
    </dgm:pt>
    <dgm:pt modelId="{851870A1-8857-4FD6-802C-D83C62004555}" type="parTrans" cxnId="{ED29A219-492C-468B-8F7D-70FF11BF4E69}">
      <dgm:prSet/>
      <dgm:spPr/>
      <dgm:t>
        <a:bodyPr/>
        <a:lstStyle/>
        <a:p>
          <a:endParaRPr lang="en-US"/>
        </a:p>
      </dgm:t>
    </dgm:pt>
    <dgm:pt modelId="{64D75CC6-7DC4-4202-8E69-8B4564F9EC58}" type="sibTrans" cxnId="{ED29A219-492C-468B-8F7D-70FF11BF4E69}">
      <dgm:prSet/>
      <dgm:spPr/>
      <dgm:t>
        <a:bodyPr/>
        <a:lstStyle/>
        <a:p>
          <a:endParaRPr lang="en-US"/>
        </a:p>
      </dgm:t>
    </dgm:pt>
    <dgm:pt modelId="{2C665FCB-D1AD-4155-98F3-3099751099E4}" type="pres">
      <dgm:prSet presAssocID="{B4054E3F-D722-49A5-9C20-E2CCC1DE7691}" presName="cycle" presStyleCnt="0">
        <dgm:presLayoutVars>
          <dgm:dir/>
          <dgm:resizeHandles val="exact"/>
        </dgm:presLayoutVars>
      </dgm:prSet>
      <dgm:spPr/>
    </dgm:pt>
    <dgm:pt modelId="{CD635EA2-85E3-445E-B13B-0B77EDEC57C8}" type="pres">
      <dgm:prSet presAssocID="{D22F035F-1E14-4A1C-BC7A-024602E6624B}" presName="node" presStyleLbl="node1" presStyleIdx="0" presStyleCnt="5">
        <dgm:presLayoutVars>
          <dgm:bulletEnabled val="1"/>
        </dgm:presLayoutVars>
      </dgm:prSet>
      <dgm:spPr/>
    </dgm:pt>
    <dgm:pt modelId="{C93AA9BF-C3DE-45C5-9890-B02280024E25}" type="pres">
      <dgm:prSet presAssocID="{47E5F335-CFB1-4379-95CB-C3CD2CE5454F}" presName="sibTrans" presStyleLbl="sibTrans2D1" presStyleIdx="0" presStyleCnt="5" custScaleX="57085"/>
      <dgm:spPr/>
    </dgm:pt>
    <dgm:pt modelId="{34E1F7EA-1331-4405-994F-7A33CE7FE92E}" type="pres">
      <dgm:prSet presAssocID="{47E5F335-CFB1-4379-95CB-C3CD2CE5454F}" presName="connectorText" presStyleLbl="sibTrans2D1" presStyleIdx="0" presStyleCnt="5"/>
      <dgm:spPr/>
    </dgm:pt>
    <dgm:pt modelId="{1DD86698-BA12-4264-ABFB-1EA23A935BDB}" type="pres">
      <dgm:prSet presAssocID="{AF745BE7-0AD6-4804-90C7-B052B8100038}" presName="node" presStyleLbl="node1" presStyleIdx="1" presStyleCnt="5">
        <dgm:presLayoutVars>
          <dgm:bulletEnabled val="1"/>
        </dgm:presLayoutVars>
      </dgm:prSet>
      <dgm:spPr/>
    </dgm:pt>
    <dgm:pt modelId="{3759567D-EBB1-4C06-88E2-F8E3CDE5C8AF}" type="pres">
      <dgm:prSet presAssocID="{3CCFB695-32CB-44AB-8F82-2613215CA19B}" presName="sibTrans" presStyleLbl="sibTrans2D1" presStyleIdx="1" presStyleCnt="5"/>
      <dgm:spPr/>
    </dgm:pt>
    <dgm:pt modelId="{5E1A44AF-7BD1-43C5-BB0D-02251805287F}" type="pres">
      <dgm:prSet presAssocID="{3CCFB695-32CB-44AB-8F82-2613215CA19B}" presName="connectorText" presStyleLbl="sibTrans2D1" presStyleIdx="1" presStyleCnt="5"/>
      <dgm:spPr/>
    </dgm:pt>
    <dgm:pt modelId="{B9875405-4F4E-48AE-A7B6-C9885F0A3525}" type="pres">
      <dgm:prSet presAssocID="{BA5355B7-28BA-49B6-BD0C-679289BFCD01}" presName="node" presStyleLbl="node1" presStyleIdx="2" presStyleCnt="5">
        <dgm:presLayoutVars>
          <dgm:bulletEnabled val="1"/>
        </dgm:presLayoutVars>
      </dgm:prSet>
      <dgm:spPr/>
    </dgm:pt>
    <dgm:pt modelId="{67D70DC3-CC36-4B91-BA06-56438B30D0A4}" type="pres">
      <dgm:prSet presAssocID="{1D0DBB92-6815-43C8-9F39-37F071959560}" presName="sibTrans" presStyleLbl="sibTrans2D1" presStyleIdx="2" presStyleCnt="5"/>
      <dgm:spPr/>
    </dgm:pt>
    <dgm:pt modelId="{F738C826-57B1-42C7-AF52-E579DDAE73B2}" type="pres">
      <dgm:prSet presAssocID="{1D0DBB92-6815-43C8-9F39-37F071959560}" presName="connectorText" presStyleLbl="sibTrans2D1" presStyleIdx="2" presStyleCnt="5"/>
      <dgm:spPr/>
    </dgm:pt>
    <dgm:pt modelId="{F7DC33BB-73F8-4DB1-A3AD-DAE7856DFF5E}" type="pres">
      <dgm:prSet presAssocID="{3A8BCE61-7860-4B79-AC2C-E0D3AF2A940F}" presName="node" presStyleLbl="node1" presStyleIdx="3" presStyleCnt="5">
        <dgm:presLayoutVars>
          <dgm:bulletEnabled val="1"/>
        </dgm:presLayoutVars>
      </dgm:prSet>
      <dgm:spPr/>
    </dgm:pt>
    <dgm:pt modelId="{40096BF9-847C-437C-8A5C-4D703B9D225B}" type="pres">
      <dgm:prSet presAssocID="{77BAAB2C-248F-46B0-A759-1DCF00CAE5EA}" presName="sibTrans" presStyleLbl="sibTrans2D1" presStyleIdx="3" presStyleCnt="5"/>
      <dgm:spPr/>
    </dgm:pt>
    <dgm:pt modelId="{5F74673D-CF8D-4037-A90F-CD94ACA4CD0B}" type="pres">
      <dgm:prSet presAssocID="{77BAAB2C-248F-46B0-A759-1DCF00CAE5EA}" presName="connectorText" presStyleLbl="sibTrans2D1" presStyleIdx="3" presStyleCnt="5"/>
      <dgm:spPr/>
    </dgm:pt>
    <dgm:pt modelId="{5611C417-3370-4E43-A86B-BCE114E2A3F8}" type="pres">
      <dgm:prSet presAssocID="{6C55492E-B2E8-43B0-B337-C054DAFAE2E8}" presName="node" presStyleLbl="node1" presStyleIdx="4" presStyleCnt="5">
        <dgm:presLayoutVars>
          <dgm:bulletEnabled val="1"/>
        </dgm:presLayoutVars>
      </dgm:prSet>
      <dgm:spPr/>
    </dgm:pt>
    <dgm:pt modelId="{D11ABB8E-4367-42DD-A503-DDAC8FD022BB}" type="pres">
      <dgm:prSet presAssocID="{64D75CC6-7DC4-4202-8E69-8B4564F9EC58}" presName="sibTrans" presStyleLbl="sibTrans2D1" presStyleIdx="4" presStyleCnt="5"/>
      <dgm:spPr/>
    </dgm:pt>
    <dgm:pt modelId="{E9DED902-7B7C-409B-98F7-B759D4B62983}" type="pres">
      <dgm:prSet presAssocID="{64D75CC6-7DC4-4202-8E69-8B4564F9EC58}" presName="connectorText" presStyleLbl="sibTrans2D1" presStyleIdx="4" presStyleCnt="5"/>
      <dgm:spPr/>
    </dgm:pt>
  </dgm:ptLst>
  <dgm:cxnLst>
    <dgm:cxn modelId="{0CDB4B0B-B5DE-40AA-99A4-1DAD3194C123}" type="presOf" srcId="{64D75CC6-7DC4-4202-8E69-8B4564F9EC58}" destId="{E9DED902-7B7C-409B-98F7-B759D4B62983}" srcOrd="1" destOrd="0" presId="urn:microsoft.com/office/officeart/2005/8/layout/cycle2"/>
    <dgm:cxn modelId="{D1AA750B-4532-4EED-932C-7E53D7C712F9}" type="presOf" srcId="{3CCFB695-32CB-44AB-8F82-2613215CA19B}" destId="{3759567D-EBB1-4C06-88E2-F8E3CDE5C8AF}" srcOrd="0" destOrd="0" presId="urn:microsoft.com/office/officeart/2005/8/layout/cycle2"/>
    <dgm:cxn modelId="{B43B3A12-68E2-4953-92FB-DEC129D72F9B}" type="presOf" srcId="{3A8BCE61-7860-4B79-AC2C-E0D3AF2A940F}" destId="{F7DC33BB-73F8-4DB1-A3AD-DAE7856DFF5E}" srcOrd="0" destOrd="0" presId="urn:microsoft.com/office/officeart/2005/8/layout/cycle2"/>
    <dgm:cxn modelId="{ED29A219-492C-468B-8F7D-70FF11BF4E69}" srcId="{B4054E3F-D722-49A5-9C20-E2CCC1DE7691}" destId="{6C55492E-B2E8-43B0-B337-C054DAFAE2E8}" srcOrd="4" destOrd="0" parTransId="{851870A1-8857-4FD6-802C-D83C62004555}" sibTransId="{64D75CC6-7DC4-4202-8E69-8B4564F9EC58}"/>
    <dgm:cxn modelId="{FAE61F1D-8D92-42E0-B23D-DE90131FA32D}" type="presOf" srcId="{3CCFB695-32CB-44AB-8F82-2613215CA19B}" destId="{5E1A44AF-7BD1-43C5-BB0D-02251805287F}" srcOrd="1" destOrd="0" presId="urn:microsoft.com/office/officeart/2005/8/layout/cycle2"/>
    <dgm:cxn modelId="{71EF363A-A506-4CA2-A36F-AE0DDD29207A}" type="presOf" srcId="{BA5355B7-28BA-49B6-BD0C-679289BFCD01}" destId="{B9875405-4F4E-48AE-A7B6-C9885F0A3525}" srcOrd="0" destOrd="0" presId="urn:microsoft.com/office/officeart/2005/8/layout/cycle2"/>
    <dgm:cxn modelId="{0BB45A71-9114-4D25-8673-BA265D9CD985}" type="presOf" srcId="{47E5F335-CFB1-4379-95CB-C3CD2CE5454F}" destId="{34E1F7EA-1331-4405-994F-7A33CE7FE92E}" srcOrd="1" destOrd="0" presId="urn:microsoft.com/office/officeart/2005/8/layout/cycle2"/>
    <dgm:cxn modelId="{9359DD71-28E2-4CD2-BCA2-0EBC0629579C}" type="presOf" srcId="{AF745BE7-0AD6-4804-90C7-B052B8100038}" destId="{1DD86698-BA12-4264-ABFB-1EA23A935BDB}" srcOrd="0" destOrd="0" presId="urn:microsoft.com/office/officeart/2005/8/layout/cycle2"/>
    <dgm:cxn modelId="{76CD5D74-C044-4780-A292-CE9A50D84C24}" type="presOf" srcId="{64D75CC6-7DC4-4202-8E69-8B4564F9EC58}" destId="{D11ABB8E-4367-42DD-A503-DDAC8FD022BB}" srcOrd="0" destOrd="0" presId="urn:microsoft.com/office/officeart/2005/8/layout/cycle2"/>
    <dgm:cxn modelId="{9F8ED875-910B-4C91-96B8-205FC4E5989C}" srcId="{B4054E3F-D722-49A5-9C20-E2CCC1DE7691}" destId="{BA5355B7-28BA-49B6-BD0C-679289BFCD01}" srcOrd="2" destOrd="0" parTransId="{CA4C1C69-BB47-40AB-9A2B-C1AABE451D03}" sibTransId="{1D0DBB92-6815-43C8-9F39-37F071959560}"/>
    <dgm:cxn modelId="{7305AA59-FF07-43AE-967B-49CEB30DED7F}" type="presOf" srcId="{6C55492E-B2E8-43B0-B337-C054DAFAE2E8}" destId="{5611C417-3370-4E43-A86B-BCE114E2A3F8}" srcOrd="0" destOrd="0" presId="urn:microsoft.com/office/officeart/2005/8/layout/cycle2"/>
    <dgm:cxn modelId="{FC782F81-F83C-4B15-8995-B42EFFFE1FD4}" type="presOf" srcId="{D22F035F-1E14-4A1C-BC7A-024602E6624B}" destId="{CD635EA2-85E3-445E-B13B-0B77EDEC57C8}" srcOrd="0" destOrd="0" presId="urn:microsoft.com/office/officeart/2005/8/layout/cycle2"/>
    <dgm:cxn modelId="{2407E784-1C18-4CF0-A788-10B171F762D9}" srcId="{B4054E3F-D722-49A5-9C20-E2CCC1DE7691}" destId="{AF745BE7-0AD6-4804-90C7-B052B8100038}" srcOrd="1" destOrd="0" parTransId="{AD7A87C3-F10D-49A1-8EAD-B5F169E458DE}" sibTransId="{3CCFB695-32CB-44AB-8F82-2613215CA19B}"/>
    <dgm:cxn modelId="{9146358D-D4FA-4C26-A659-340B0D507AEC}" srcId="{B4054E3F-D722-49A5-9C20-E2CCC1DE7691}" destId="{3A8BCE61-7860-4B79-AC2C-E0D3AF2A940F}" srcOrd="3" destOrd="0" parTransId="{8E30126B-00DB-4D6C-AC3E-B02B48351A48}" sibTransId="{77BAAB2C-248F-46B0-A759-1DCF00CAE5EA}"/>
    <dgm:cxn modelId="{DF55AC8D-F092-4A5F-860E-76F42576F98C}" type="presOf" srcId="{47E5F335-CFB1-4379-95CB-C3CD2CE5454F}" destId="{C93AA9BF-C3DE-45C5-9890-B02280024E25}" srcOrd="0" destOrd="0" presId="urn:microsoft.com/office/officeart/2005/8/layout/cycle2"/>
    <dgm:cxn modelId="{BBA79094-FAE9-4666-81D3-BECFE00E17EE}" type="presOf" srcId="{B4054E3F-D722-49A5-9C20-E2CCC1DE7691}" destId="{2C665FCB-D1AD-4155-98F3-3099751099E4}" srcOrd="0" destOrd="0" presId="urn:microsoft.com/office/officeart/2005/8/layout/cycle2"/>
    <dgm:cxn modelId="{658060A7-316C-426E-895D-05FE6C2FEC0B}" type="presOf" srcId="{1D0DBB92-6815-43C8-9F39-37F071959560}" destId="{F738C826-57B1-42C7-AF52-E579DDAE73B2}" srcOrd="1" destOrd="0" presId="urn:microsoft.com/office/officeart/2005/8/layout/cycle2"/>
    <dgm:cxn modelId="{79788DAD-19E5-44DB-89E5-58F87CA29A02}" type="presOf" srcId="{77BAAB2C-248F-46B0-A759-1DCF00CAE5EA}" destId="{40096BF9-847C-437C-8A5C-4D703B9D225B}" srcOrd="0" destOrd="0" presId="urn:microsoft.com/office/officeart/2005/8/layout/cycle2"/>
    <dgm:cxn modelId="{D11CA3C2-AD96-4DBA-AF35-1FAC6EF75908}" srcId="{B4054E3F-D722-49A5-9C20-E2CCC1DE7691}" destId="{D22F035F-1E14-4A1C-BC7A-024602E6624B}" srcOrd="0" destOrd="0" parTransId="{8E177A4F-2831-4674-9F93-E845B40623BE}" sibTransId="{47E5F335-CFB1-4379-95CB-C3CD2CE5454F}"/>
    <dgm:cxn modelId="{6C0422E9-6F61-4ACE-A728-58E21CECA957}" type="presOf" srcId="{77BAAB2C-248F-46B0-A759-1DCF00CAE5EA}" destId="{5F74673D-CF8D-4037-A90F-CD94ACA4CD0B}" srcOrd="1" destOrd="0" presId="urn:microsoft.com/office/officeart/2005/8/layout/cycle2"/>
    <dgm:cxn modelId="{5C3094EF-2798-4953-ACFD-488F89309375}" type="presOf" srcId="{1D0DBB92-6815-43C8-9F39-37F071959560}" destId="{67D70DC3-CC36-4B91-BA06-56438B30D0A4}" srcOrd="0" destOrd="0" presId="urn:microsoft.com/office/officeart/2005/8/layout/cycle2"/>
    <dgm:cxn modelId="{A94C675A-748E-4846-BA3C-463E29F87B2B}" type="presParOf" srcId="{2C665FCB-D1AD-4155-98F3-3099751099E4}" destId="{CD635EA2-85E3-445E-B13B-0B77EDEC57C8}" srcOrd="0" destOrd="0" presId="urn:microsoft.com/office/officeart/2005/8/layout/cycle2"/>
    <dgm:cxn modelId="{226BEBB0-E8C6-46C0-A207-E1A45B2864F2}" type="presParOf" srcId="{2C665FCB-D1AD-4155-98F3-3099751099E4}" destId="{C93AA9BF-C3DE-45C5-9890-B02280024E25}" srcOrd="1" destOrd="0" presId="urn:microsoft.com/office/officeart/2005/8/layout/cycle2"/>
    <dgm:cxn modelId="{A0EA457A-3BB2-40F3-B1B8-AF81E04520BD}" type="presParOf" srcId="{C93AA9BF-C3DE-45C5-9890-B02280024E25}" destId="{34E1F7EA-1331-4405-994F-7A33CE7FE92E}" srcOrd="0" destOrd="0" presId="urn:microsoft.com/office/officeart/2005/8/layout/cycle2"/>
    <dgm:cxn modelId="{B55298A1-0714-4691-B0C3-B90132BC5BFE}" type="presParOf" srcId="{2C665FCB-D1AD-4155-98F3-3099751099E4}" destId="{1DD86698-BA12-4264-ABFB-1EA23A935BDB}" srcOrd="2" destOrd="0" presId="urn:microsoft.com/office/officeart/2005/8/layout/cycle2"/>
    <dgm:cxn modelId="{F1CC046D-5A0E-4F3D-B414-2B727A85FE91}" type="presParOf" srcId="{2C665FCB-D1AD-4155-98F3-3099751099E4}" destId="{3759567D-EBB1-4C06-88E2-F8E3CDE5C8AF}" srcOrd="3" destOrd="0" presId="urn:microsoft.com/office/officeart/2005/8/layout/cycle2"/>
    <dgm:cxn modelId="{8D77EAEF-B8A8-49A1-8EEE-0E684836830B}" type="presParOf" srcId="{3759567D-EBB1-4C06-88E2-F8E3CDE5C8AF}" destId="{5E1A44AF-7BD1-43C5-BB0D-02251805287F}" srcOrd="0" destOrd="0" presId="urn:microsoft.com/office/officeart/2005/8/layout/cycle2"/>
    <dgm:cxn modelId="{7819CC25-6377-4DB4-9552-7A9746B622C3}" type="presParOf" srcId="{2C665FCB-D1AD-4155-98F3-3099751099E4}" destId="{B9875405-4F4E-48AE-A7B6-C9885F0A3525}" srcOrd="4" destOrd="0" presId="urn:microsoft.com/office/officeart/2005/8/layout/cycle2"/>
    <dgm:cxn modelId="{B121D2FC-5638-40AC-AE36-017C629ADCE2}" type="presParOf" srcId="{2C665FCB-D1AD-4155-98F3-3099751099E4}" destId="{67D70DC3-CC36-4B91-BA06-56438B30D0A4}" srcOrd="5" destOrd="0" presId="urn:microsoft.com/office/officeart/2005/8/layout/cycle2"/>
    <dgm:cxn modelId="{7C72BA71-90D1-49C8-99A1-9C06FBAE4F15}" type="presParOf" srcId="{67D70DC3-CC36-4B91-BA06-56438B30D0A4}" destId="{F738C826-57B1-42C7-AF52-E579DDAE73B2}" srcOrd="0" destOrd="0" presId="urn:microsoft.com/office/officeart/2005/8/layout/cycle2"/>
    <dgm:cxn modelId="{9B3DABE8-6891-495A-B12B-BE6E3F020771}" type="presParOf" srcId="{2C665FCB-D1AD-4155-98F3-3099751099E4}" destId="{F7DC33BB-73F8-4DB1-A3AD-DAE7856DFF5E}" srcOrd="6" destOrd="0" presId="urn:microsoft.com/office/officeart/2005/8/layout/cycle2"/>
    <dgm:cxn modelId="{CC15D839-BCB5-4D1B-B738-7AE169616319}" type="presParOf" srcId="{2C665FCB-D1AD-4155-98F3-3099751099E4}" destId="{40096BF9-847C-437C-8A5C-4D703B9D225B}" srcOrd="7" destOrd="0" presId="urn:microsoft.com/office/officeart/2005/8/layout/cycle2"/>
    <dgm:cxn modelId="{174E0FA1-D75C-4556-B03A-7F3FC09B820F}" type="presParOf" srcId="{40096BF9-847C-437C-8A5C-4D703B9D225B}" destId="{5F74673D-CF8D-4037-A90F-CD94ACA4CD0B}" srcOrd="0" destOrd="0" presId="urn:microsoft.com/office/officeart/2005/8/layout/cycle2"/>
    <dgm:cxn modelId="{E5D99EB0-720A-425E-8E53-666D203338DA}" type="presParOf" srcId="{2C665FCB-D1AD-4155-98F3-3099751099E4}" destId="{5611C417-3370-4E43-A86B-BCE114E2A3F8}" srcOrd="8" destOrd="0" presId="urn:microsoft.com/office/officeart/2005/8/layout/cycle2"/>
    <dgm:cxn modelId="{F34F4D9F-014F-4DA8-B8A2-1870CF395113}" type="presParOf" srcId="{2C665FCB-D1AD-4155-98F3-3099751099E4}" destId="{D11ABB8E-4367-42DD-A503-DDAC8FD022BB}" srcOrd="9" destOrd="0" presId="urn:microsoft.com/office/officeart/2005/8/layout/cycle2"/>
    <dgm:cxn modelId="{DF0AF72E-C33A-450B-870E-A33E9B8A9EEF}" type="presParOf" srcId="{D11ABB8E-4367-42DD-A503-DDAC8FD022BB}" destId="{E9DED902-7B7C-409B-98F7-B759D4B62983}" srcOrd="0" destOrd="0" presId="urn:microsoft.com/office/officeart/2005/8/layout/cycle2"/>
  </dgm:cxnLst>
  <dgm:bg>
    <a:solidFill>
      <a:schemeClr val="accent6">
        <a:lumMod val="20000"/>
        <a:lumOff val="80000"/>
      </a:schemeClr>
    </a:solidFill>
  </dgm:bg>
  <dgm:whole>
    <a:ln>
      <a:solidFill>
        <a:srgbClr val="92D050"/>
      </a:solidFill>
    </a:ln>
  </dgm:whole>
  <dgm:extLst>
    <a:ext uri="http://schemas.microsoft.com/office/drawing/2008/diagram">
      <dsp:dataModelExt xmlns:dsp="http://schemas.microsoft.com/office/drawing/2008/diagram" relId="rId3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35EA2-85E3-445E-B13B-0B77EDEC57C8}">
      <dsp:nvSpPr>
        <dsp:cNvPr id="0" name=""/>
        <dsp:cNvSpPr/>
      </dsp:nvSpPr>
      <dsp:spPr>
        <a:xfrm>
          <a:off x="580502" y="96"/>
          <a:ext cx="314018" cy="314018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SSS</a:t>
          </a:r>
        </a:p>
      </dsp:txBody>
      <dsp:txXfrm>
        <a:off x="626489" y="46083"/>
        <a:ext cx="222044" cy="222044"/>
      </dsp:txXfrm>
    </dsp:sp>
    <dsp:sp modelId="{C93AA9BF-C3DE-45C5-9890-B02280024E25}">
      <dsp:nvSpPr>
        <dsp:cNvPr id="0" name=""/>
        <dsp:cNvSpPr/>
      </dsp:nvSpPr>
      <dsp:spPr>
        <a:xfrm rot="2160000">
          <a:off x="902575" y="241381"/>
          <a:ext cx="47735" cy="1059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903942" y="258368"/>
        <a:ext cx="33415" cy="63589"/>
      </dsp:txXfrm>
    </dsp:sp>
    <dsp:sp modelId="{1DD86698-BA12-4264-ABFB-1EA23A935BDB}">
      <dsp:nvSpPr>
        <dsp:cNvPr id="0" name=""/>
        <dsp:cNvSpPr/>
      </dsp:nvSpPr>
      <dsp:spPr>
        <a:xfrm>
          <a:off x="962194" y="277411"/>
          <a:ext cx="314018" cy="314018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SAS</a:t>
          </a:r>
        </a:p>
      </dsp:txBody>
      <dsp:txXfrm>
        <a:off x="1008181" y="323398"/>
        <a:ext cx="222044" cy="222044"/>
      </dsp:txXfrm>
    </dsp:sp>
    <dsp:sp modelId="{3759567D-EBB1-4C06-88E2-F8E3CDE5C8AF}">
      <dsp:nvSpPr>
        <dsp:cNvPr id="0" name=""/>
        <dsp:cNvSpPr/>
      </dsp:nvSpPr>
      <dsp:spPr>
        <a:xfrm rot="6480000">
          <a:off x="1005227" y="603532"/>
          <a:ext cx="83622" cy="1059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94967"/>
            <a:satOff val="-3793"/>
            <a:lumOff val="87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1021647" y="612798"/>
        <a:ext cx="58535" cy="63589"/>
      </dsp:txXfrm>
    </dsp:sp>
    <dsp:sp modelId="{B9875405-4F4E-48AE-A7B6-C9885F0A3525}">
      <dsp:nvSpPr>
        <dsp:cNvPr id="0" name=""/>
        <dsp:cNvSpPr/>
      </dsp:nvSpPr>
      <dsp:spPr>
        <a:xfrm>
          <a:off x="816401" y="726117"/>
          <a:ext cx="314018" cy="314018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ASA</a:t>
          </a:r>
        </a:p>
      </dsp:txBody>
      <dsp:txXfrm>
        <a:off x="862388" y="772104"/>
        <a:ext cx="222044" cy="222044"/>
      </dsp:txXfrm>
    </dsp:sp>
    <dsp:sp modelId="{67D70DC3-CC36-4B91-BA06-56438B30D0A4}">
      <dsp:nvSpPr>
        <dsp:cNvPr id="0" name=""/>
        <dsp:cNvSpPr/>
      </dsp:nvSpPr>
      <dsp:spPr>
        <a:xfrm rot="10800000">
          <a:off x="698067" y="830136"/>
          <a:ext cx="83622" cy="1059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189935"/>
            <a:satOff val="-7587"/>
            <a:lumOff val="1759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 rot="10800000">
        <a:off x="723154" y="851332"/>
        <a:ext cx="58535" cy="63589"/>
      </dsp:txXfrm>
    </dsp:sp>
    <dsp:sp modelId="{F7DC33BB-73F8-4DB1-A3AD-DAE7856DFF5E}">
      <dsp:nvSpPr>
        <dsp:cNvPr id="0" name=""/>
        <dsp:cNvSpPr/>
      </dsp:nvSpPr>
      <dsp:spPr>
        <a:xfrm>
          <a:off x="344604" y="726117"/>
          <a:ext cx="314018" cy="314018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AAS</a:t>
          </a:r>
        </a:p>
      </dsp:txBody>
      <dsp:txXfrm>
        <a:off x="390591" y="772104"/>
        <a:ext cx="222044" cy="222044"/>
      </dsp:txXfrm>
    </dsp:sp>
    <dsp:sp modelId="{40096BF9-847C-437C-8A5C-4D703B9D225B}">
      <dsp:nvSpPr>
        <dsp:cNvPr id="0" name=""/>
        <dsp:cNvSpPr/>
      </dsp:nvSpPr>
      <dsp:spPr>
        <a:xfrm rot="15120000">
          <a:off x="387636" y="608034"/>
          <a:ext cx="83622" cy="1059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284902"/>
            <a:satOff val="-11380"/>
            <a:lumOff val="2639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404056" y="641160"/>
        <a:ext cx="58535" cy="63589"/>
      </dsp:txXfrm>
    </dsp:sp>
    <dsp:sp modelId="{5611C417-3370-4E43-A86B-BCE114E2A3F8}">
      <dsp:nvSpPr>
        <dsp:cNvPr id="0" name=""/>
        <dsp:cNvSpPr/>
      </dsp:nvSpPr>
      <dsp:spPr>
        <a:xfrm>
          <a:off x="198810" y="277411"/>
          <a:ext cx="314018" cy="314018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RHS</a:t>
          </a:r>
        </a:p>
      </dsp:txBody>
      <dsp:txXfrm>
        <a:off x="244797" y="323398"/>
        <a:ext cx="222044" cy="222044"/>
      </dsp:txXfrm>
    </dsp:sp>
    <dsp:sp modelId="{D11ABB8E-4367-42DD-A503-DDAC8FD022BB}">
      <dsp:nvSpPr>
        <dsp:cNvPr id="0" name=""/>
        <dsp:cNvSpPr/>
      </dsp:nvSpPr>
      <dsp:spPr>
        <a:xfrm rot="19440000">
          <a:off x="502940" y="244164"/>
          <a:ext cx="83622" cy="1059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379870"/>
            <a:satOff val="-15173"/>
            <a:lumOff val="3519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336" y="272733"/>
        <a:ext cx="58535" cy="635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2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72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425D2-2D22-4F2F-B7AB-E538E883F841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7036"/>
            <a:ext cx="5438775" cy="390877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359"/>
            <a:ext cx="2946400" cy="4972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359"/>
            <a:ext cx="2946400" cy="4972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D4391-6CD1-4FCD-84AC-9F8CCBF699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795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997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49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99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668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968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06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77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63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1537F-0EE1-4AF3-AD70-CB2F3A14B5A8}" type="datetimeFigureOut">
              <a:rPr lang="en-GB" smtClean="0"/>
              <a:t>27/01/2023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37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s://mathsdefinitions.com/2021/01/06/isosceles/" TargetMode="External"/><Relationship Id="rId18" Type="http://schemas.openxmlformats.org/officeDocument/2006/relationships/hyperlink" Target="https://mathsdefinitions.com/2021/01/06/regular-polygon/" TargetMode="External"/><Relationship Id="rId26" Type="http://schemas.openxmlformats.org/officeDocument/2006/relationships/diagramData" Target="../diagrams/data1.xml"/><Relationship Id="rId3" Type="http://schemas.openxmlformats.org/officeDocument/2006/relationships/hyperlink" Target="https://mathsdefinitions.com/2021/02/12/similar/" TargetMode="External"/><Relationship Id="rId21" Type="http://schemas.openxmlformats.org/officeDocument/2006/relationships/hyperlink" Target="https://mathsdefinitions.com/2021/01/06/tessellation/" TargetMode="External"/><Relationship Id="rId34" Type="http://schemas.openxmlformats.org/officeDocument/2006/relationships/image" Target="../media/image7.png"/><Relationship Id="rId7" Type="http://schemas.openxmlformats.org/officeDocument/2006/relationships/hyperlink" Target="https://mathsdefinitions.com/2021/01/06/parallel/" TargetMode="External"/><Relationship Id="rId12" Type="http://schemas.openxmlformats.org/officeDocument/2006/relationships/hyperlink" Target="https://mathsdefinitions.com/2021/01/06/equilateral/" TargetMode="External"/><Relationship Id="rId17" Type="http://schemas.openxmlformats.org/officeDocument/2006/relationships/hyperlink" Target="https://mathsdefinitions.com/2021/01/06/sum/" TargetMode="External"/><Relationship Id="rId25" Type="http://schemas.openxmlformats.org/officeDocument/2006/relationships/image" Target="../media/image4.png"/><Relationship Id="rId33" Type="http://schemas.openxmlformats.org/officeDocument/2006/relationships/image" Target="../media/image6.png"/><Relationship Id="rId2" Type="http://schemas.openxmlformats.org/officeDocument/2006/relationships/hyperlink" Target="https://mathsdefinitions.com/2021/01/06/congruent/" TargetMode="External"/><Relationship Id="rId16" Type="http://schemas.openxmlformats.org/officeDocument/2006/relationships/hyperlink" Target="https://mathsdefinitions.com/2021/01/06/exterior-angle/" TargetMode="External"/><Relationship Id="rId20" Type="http://schemas.openxmlformats.org/officeDocument/2006/relationships/hyperlink" Target="https://mathsdefinitions.com/2021/01/06/irregular-polygon/" TargetMode="External"/><Relationship Id="rId29" Type="http://schemas.openxmlformats.org/officeDocument/2006/relationships/diagramColors" Target="../diagrams/colors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athsdefinitions.com/2021/01/06/face/" TargetMode="External"/><Relationship Id="rId11" Type="http://schemas.openxmlformats.org/officeDocument/2006/relationships/hyperlink" Target="https://mathsdefinitions.com/2021/01/06/co-interior/" TargetMode="External"/><Relationship Id="rId24" Type="http://schemas.openxmlformats.org/officeDocument/2006/relationships/image" Target="../media/image1.png"/><Relationship Id="rId32" Type="http://schemas.openxmlformats.org/officeDocument/2006/relationships/image" Target="../media/image5.png"/><Relationship Id="rId5" Type="http://schemas.openxmlformats.org/officeDocument/2006/relationships/hyperlink" Target="https://mathsdefinitions.com/2021/01/06/edge/" TargetMode="External"/><Relationship Id="rId15" Type="http://schemas.openxmlformats.org/officeDocument/2006/relationships/hyperlink" Target="https://mathsdefinitions.com/2021/01/06/interior-angle/" TargetMode="External"/><Relationship Id="rId23" Type="http://schemas.openxmlformats.org/officeDocument/2006/relationships/image" Target="../media/image2.png"/><Relationship Id="rId28" Type="http://schemas.openxmlformats.org/officeDocument/2006/relationships/diagramQuickStyle" Target="../diagrams/quickStyle1.xml"/><Relationship Id="rId36" Type="http://schemas.openxmlformats.org/officeDocument/2006/relationships/image" Target="../media/image9.jpeg"/><Relationship Id="rId10" Type="http://schemas.openxmlformats.org/officeDocument/2006/relationships/hyperlink" Target="https://mathsdefinitions.com/2021/01/06/corresponding/" TargetMode="External"/><Relationship Id="rId19" Type="http://schemas.openxmlformats.org/officeDocument/2006/relationships/hyperlink" Target="https://mathsdefinitions.com/2021/01/06/polygon/" TargetMode="External"/><Relationship Id="rId31" Type="http://schemas.openxmlformats.org/officeDocument/2006/relationships/image" Target="../media/image3.png"/><Relationship Id="rId4" Type="http://schemas.openxmlformats.org/officeDocument/2006/relationships/hyperlink" Target="https://mathsdefinitions.com/2021/01/06/vertex/" TargetMode="External"/><Relationship Id="rId9" Type="http://schemas.openxmlformats.org/officeDocument/2006/relationships/hyperlink" Target="https://mathsdefinitions.com/2021/01/06/alternate/" TargetMode="External"/><Relationship Id="rId14" Type="http://schemas.openxmlformats.org/officeDocument/2006/relationships/hyperlink" Target="https://mathsdefinitions.com/2021/01/06/scalene/" TargetMode="External"/><Relationship Id="rId27" Type="http://schemas.openxmlformats.org/officeDocument/2006/relationships/diagramLayout" Target="../diagrams/layout1.xml"/><Relationship Id="rId30" Type="http://schemas.microsoft.com/office/2007/relationships/diagramDrawing" Target="../diagrams/drawing1.xml"/><Relationship Id="rId35" Type="http://schemas.openxmlformats.org/officeDocument/2006/relationships/image" Target="../media/image8.png"/><Relationship Id="rId8" Type="http://schemas.openxmlformats.org/officeDocument/2006/relationships/hyperlink" Target="https://mathsdefinitions.com/2021/01/06/perpendicula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212713" y="1078983"/>
            <a:ext cx="2546022" cy="1208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Keywords</a:t>
            </a:r>
          </a:p>
          <a:p>
            <a:endParaRPr lang="en-GB" sz="1400" dirty="0"/>
          </a:p>
          <a:p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Congruent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Similar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Bisect, Diagonal,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Vertex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Vertices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Edge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Face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Opposite,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Parallel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Perpendicular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Alternate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Corresponding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Co-Interior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Equilateral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Isosceles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Scalene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Interior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Exterior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Sum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Regular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Polygon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Irregular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  <a:hlinkClick r:id="rId21"/>
              </a:rPr>
              <a:t>Tessellate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6135" y="6275001"/>
            <a:ext cx="4427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Prior Knowledge</a:t>
            </a:r>
          </a:p>
          <a:p>
            <a:r>
              <a:rPr lang="en-GB" sz="1200" dirty="0"/>
              <a:t>Basic Angle Facts, Properties of 2d shapes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372062" y="91364"/>
            <a:ext cx="492606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WBS Maths Knowledge </a:t>
            </a:r>
            <a:r>
              <a:rPr lang="en-US" sz="2400" b="1" dirty="0" err="1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Organiser</a:t>
            </a:r>
            <a:endParaRPr lang="en-US" sz="2400" b="1" dirty="0">
              <a:ln w="9525">
                <a:solidFill>
                  <a:schemeClr val="tx1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Unit 6 - angle rules</a:t>
            </a:r>
          </a:p>
        </p:txBody>
      </p:sp>
      <p:graphicFrame>
        <p:nvGraphicFramePr>
          <p:cNvPr id="98" name="Table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729264"/>
              </p:ext>
            </p:extLst>
          </p:nvPr>
        </p:nvGraphicFramePr>
        <p:xfrm>
          <a:off x="365761" y="1078983"/>
          <a:ext cx="6753496" cy="1270376"/>
        </p:xfrm>
        <a:graphic>
          <a:graphicData uri="http://schemas.openxmlformats.org/drawingml/2006/table">
            <a:tbl>
              <a:tblPr bandRow="1">
                <a:tableStyleId>{D7AC3CCA-C797-4891-BE02-D94E43425B78}</a:tableStyleId>
              </a:tblPr>
              <a:tblGrid>
                <a:gridCol w="3376748">
                  <a:extLst>
                    <a:ext uri="{9D8B030D-6E8A-4147-A177-3AD203B41FA5}">
                      <a16:colId xmlns:a16="http://schemas.microsoft.com/office/drawing/2014/main" val="774821660"/>
                    </a:ext>
                  </a:extLst>
                </a:gridCol>
                <a:gridCol w="3376748">
                  <a:extLst>
                    <a:ext uri="{9D8B030D-6E8A-4147-A177-3AD203B41FA5}">
                      <a16:colId xmlns:a16="http://schemas.microsoft.com/office/drawing/2014/main" val="3515618610"/>
                    </a:ext>
                  </a:extLst>
                </a:gridCol>
              </a:tblGrid>
              <a:tr h="317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Solve problems using quadrilateral</a:t>
                      </a:r>
                      <a:r>
                        <a:rPr lang="en-GB" sz="1200" b="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properties. </a:t>
                      </a:r>
                      <a:endParaRPr lang="en-GB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Identify congruent shapes.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66043899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Calculate missing</a:t>
                      </a:r>
                      <a:r>
                        <a:rPr lang="en-GB" sz="1200" b="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angles on parallel lines. </a:t>
                      </a:r>
                      <a:endParaRPr lang="en-GB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Solve angle</a:t>
                      </a:r>
                      <a:r>
                        <a:rPr lang="en-GB" sz="1200" b="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problems in triangles. </a:t>
                      </a:r>
                      <a:endParaRPr lang="en-GB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4659486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Calculate interior and exterior angles</a:t>
                      </a:r>
                      <a:r>
                        <a:rPr lang="en-GB" sz="1200" b="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of polygons.</a:t>
                      </a:r>
                      <a:endParaRPr lang="en-GB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Explain why some shapes tessellate. 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51340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Solve angle</a:t>
                      </a:r>
                      <a:r>
                        <a:rPr lang="en-GB" sz="1200" b="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problems using equations. </a:t>
                      </a:r>
                      <a:endParaRPr lang="en-GB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5207484"/>
                  </a:ext>
                </a:extLst>
              </a:tr>
            </a:tbl>
          </a:graphicData>
        </a:graphic>
      </p:graphicFrame>
      <p:sp>
        <p:nvSpPr>
          <p:cNvPr id="99" name="Rectangle 98"/>
          <p:cNvSpPr/>
          <p:nvPr/>
        </p:nvSpPr>
        <p:spPr>
          <a:xfrm>
            <a:off x="5026466" y="6296716"/>
            <a:ext cx="17816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Corbett Maths Clip</a:t>
            </a:r>
          </a:p>
          <a:p>
            <a:r>
              <a:rPr lang="en-GB" sz="1200" dirty="0"/>
              <a:t>2, 66, 67, 25, 36, 32, 36 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7460747" y="6273893"/>
            <a:ext cx="22290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Hegarty maths</a:t>
            </a:r>
          </a:p>
          <a:p>
            <a:r>
              <a:rPr lang="en-GB" sz="1200"/>
              <a:t>477, 478, 560-562, 812-815</a:t>
            </a:r>
            <a:endParaRPr lang="en-GB" sz="1200" dirty="0"/>
          </a:p>
        </p:txBody>
      </p:sp>
      <p:sp>
        <p:nvSpPr>
          <p:cNvPr id="103" name="Rectangle 102"/>
          <p:cNvSpPr/>
          <p:nvPr/>
        </p:nvSpPr>
        <p:spPr>
          <a:xfrm>
            <a:off x="7212713" y="1078983"/>
            <a:ext cx="2546021" cy="11967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Rectangle 104"/>
          <p:cNvSpPr/>
          <p:nvPr/>
        </p:nvSpPr>
        <p:spPr>
          <a:xfrm>
            <a:off x="7212713" y="5088914"/>
            <a:ext cx="2546024" cy="10645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ectangle 105"/>
          <p:cNvSpPr/>
          <p:nvPr/>
        </p:nvSpPr>
        <p:spPr>
          <a:xfrm>
            <a:off x="365761" y="6322754"/>
            <a:ext cx="4447308" cy="366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/>
          <p:cNvSpPr/>
          <p:nvPr/>
        </p:nvSpPr>
        <p:spPr>
          <a:xfrm>
            <a:off x="4997806" y="6322754"/>
            <a:ext cx="2300323" cy="366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7405746" y="6297845"/>
            <a:ext cx="2345930" cy="3910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Rectangle 103"/>
          <p:cNvSpPr/>
          <p:nvPr/>
        </p:nvSpPr>
        <p:spPr>
          <a:xfrm>
            <a:off x="292874" y="4216014"/>
            <a:ext cx="2631018" cy="1975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BB</a:t>
            </a:r>
          </a:p>
        </p:txBody>
      </p:sp>
      <p:sp>
        <p:nvSpPr>
          <p:cNvPr id="2" name="Rectangle 1"/>
          <p:cNvSpPr/>
          <p:nvPr/>
        </p:nvSpPr>
        <p:spPr>
          <a:xfrm>
            <a:off x="289901" y="4217403"/>
            <a:ext cx="1128771" cy="2812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Interior Angles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AE6E8D-781D-4F90-8BB0-157322608298}"/>
              </a:ext>
            </a:extLst>
          </p:cNvPr>
          <p:cNvSpPr txBox="1"/>
          <p:nvPr/>
        </p:nvSpPr>
        <p:spPr>
          <a:xfrm>
            <a:off x="283341" y="840857"/>
            <a:ext cx="1141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I can …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0FD2A10-223A-4E07-A74B-E58B3CE501F8}"/>
              </a:ext>
            </a:extLst>
          </p:cNvPr>
          <p:cNvSpPr/>
          <p:nvPr/>
        </p:nvSpPr>
        <p:spPr>
          <a:xfrm>
            <a:off x="3030443" y="4198106"/>
            <a:ext cx="4077656" cy="1955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2E92C84-FCCE-4D16-8AFC-6342AC4537EC}"/>
              </a:ext>
            </a:extLst>
          </p:cNvPr>
          <p:cNvSpPr/>
          <p:nvPr/>
        </p:nvSpPr>
        <p:spPr>
          <a:xfrm>
            <a:off x="3008442" y="4234893"/>
            <a:ext cx="1151021" cy="2812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Exterior Angles</a:t>
            </a:r>
          </a:p>
        </p:txBody>
      </p:sp>
      <p:grpSp>
        <p:nvGrpSpPr>
          <p:cNvPr id="133" name="Group 132"/>
          <p:cNvGrpSpPr/>
          <p:nvPr/>
        </p:nvGrpSpPr>
        <p:grpSpPr>
          <a:xfrm>
            <a:off x="283901" y="2359739"/>
            <a:ext cx="6824198" cy="1800995"/>
            <a:chOff x="109592" y="2349359"/>
            <a:chExt cx="6824198" cy="1800995"/>
          </a:xfrm>
        </p:grpSpPr>
        <p:sp>
          <p:nvSpPr>
            <p:cNvPr id="48" name="Rectangle 47"/>
            <p:cNvSpPr/>
            <p:nvPr/>
          </p:nvSpPr>
          <p:spPr>
            <a:xfrm>
              <a:off x="435604" y="2349359"/>
              <a:ext cx="2707593" cy="55720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Angle Facts</a:t>
              </a:r>
              <a:endParaRPr lang="en-GB" sz="1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109592" y="2377348"/>
              <a:ext cx="6824198" cy="177300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/>
              <p:cNvSpPr txBox="1"/>
              <p:nvPr/>
            </p:nvSpPr>
            <p:spPr>
              <a:xfrm>
                <a:off x="306453" y="4411813"/>
                <a:ext cx="258667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/>
                  <a:t>(Number of sides – 2)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×180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GB" sz="1600" dirty="0"/>
              </a:p>
            </p:txBody>
          </p:sp>
        </mc:Choice>
        <mc:Fallback xmlns="">
          <p:sp>
            <p:nvSpPr>
              <p:cNvPr id="134" name="TextBox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53" y="4411813"/>
                <a:ext cx="2586670" cy="338554"/>
              </a:xfrm>
              <a:prstGeom prst="rect">
                <a:avLst/>
              </a:prstGeom>
              <a:blipFill>
                <a:blip r:embed="rId23"/>
                <a:stretch>
                  <a:fillRect l="-1176" t="-5455" b="-2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6" name="Picture 135"/>
          <p:cNvPicPr>
            <a:picLocks noChangeAspect="1"/>
          </p:cNvPicPr>
          <p:nvPr/>
        </p:nvPicPr>
        <p:blipFill>
          <a:blip r:embed="rId2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05856" y="4734547"/>
            <a:ext cx="2168480" cy="1391441"/>
          </a:xfrm>
          <a:prstGeom prst="rect">
            <a:avLst/>
          </a:prstGeom>
        </p:spPr>
      </p:pic>
      <p:grpSp>
        <p:nvGrpSpPr>
          <p:cNvPr id="140" name="Group 139"/>
          <p:cNvGrpSpPr/>
          <p:nvPr/>
        </p:nvGrpSpPr>
        <p:grpSpPr>
          <a:xfrm>
            <a:off x="3174500" y="4724972"/>
            <a:ext cx="1946152" cy="1218569"/>
            <a:chOff x="3174500" y="4724972"/>
            <a:chExt cx="1946152" cy="1218569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37" name="Regular Pentagon 136"/>
            <p:cNvSpPr/>
            <p:nvPr/>
          </p:nvSpPr>
          <p:spPr>
            <a:xfrm>
              <a:off x="3174500" y="4724972"/>
              <a:ext cx="1279497" cy="1218569"/>
            </a:xfrm>
            <a:prstGeom prst="pentagon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9" name="Straight Connector 138"/>
            <p:cNvCxnSpPr/>
            <p:nvPr/>
          </p:nvCxnSpPr>
          <p:spPr>
            <a:xfrm>
              <a:off x="3988738" y="5943488"/>
              <a:ext cx="1131914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1" name="TextBox 140"/>
          <p:cNvSpPr txBox="1"/>
          <p:nvPr/>
        </p:nvSpPr>
        <p:spPr>
          <a:xfrm>
            <a:off x="3516480" y="5542603"/>
            <a:ext cx="772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Interior </a:t>
            </a:r>
          </a:p>
        </p:txBody>
      </p:sp>
      <p:cxnSp>
        <p:nvCxnSpPr>
          <p:cNvPr id="143" name="Straight Arrow Connector 142"/>
          <p:cNvCxnSpPr/>
          <p:nvPr/>
        </p:nvCxnSpPr>
        <p:spPr>
          <a:xfrm>
            <a:off x="3988738" y="5774176"/>
            <a:ext cx="189911" cy="1203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4306599" y="5509930"/>
            <a:ext cx="8020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Exterior </a:t>
            </a:r>
          </a:p>
        </p:txBody>
      </p:sp>
      <p:cxnSp>
        <p:nvCxnSpPr>
          <p:cNvPr id="147" name="Straight Arrow Connector 146"/>
          <p:cNvCxnSpPr/>
          <p:nvPr/>
        </p:nvCxnSpPr>
        <p:spPr>
          <a:xfrm flipH="1">
            <a:off x="4402560" y="5745233"/>
            <a:ext cx="137944" cy="10996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Arc 147"/>
          <p:cNvSpPr/>
          <p:nvPr/>
        </p:nvSpPr>
        <p:spPr>
          <a:xfrm>
            <a:off x="4159463" y="5817707"/>
            <a:ext cx="213356" cy="22632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TextBox 148"/>
          <p:cNvSpPr txBox="1"/>
          <p:nvPr/>
        </p:nvSpPr>
        <p:spPr>
          <a:xfrm>
            <a:off x="4657760" y="4495840"/>
            <a:ext cx="2417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Exterior = 180 – Interior</a:t>
            </a:r>
          </a:p>
          <a:p>
            <a:endParaRPr lang="en-GB" dirty="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02E92C84-FCCE-4D16-8AFC-6342AC4537EC}"/>
              </a:ext>
            </a:extLst>
          </p:cNvPr>
          <p:cNvSpPr/>
          <p:nvPr/>
        </p:nvSpPr>
        <p:spPr>
          <a:xfrm>
            <a:off x="5479235" y="5398998"/>
            <a:ext cx="1612044" cy="2812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Regular Exterior Angle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5422104" y="5542373"/>
            <a:ext cx="1725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360</a:t>
            </a:r>
            <a:r>
              <a:rPr lang="en-GB" baseline="30000" dirty="0"/>
              <a:t>o</a:t>
            </a:r>
            <a:endParaRPr lang="en-GB" dirty="0"/>
          </a:p>
          <a:p>
            <a:pPr algn="ctr"/>
            <a:r>
              <a:rPr lang="en-GB" dirty="0"/>
              <a:t>Number of sides</a:t>
            </a:r>
          </a:p>
          <a:p>
            <a:pPr algn="ctr"/>
            <a:endParaRPr lang="en-GB" dirty="0"/>
          </a:p>
        </p:txBody>
      </p:sp>
      <p:cxnSp>
        <p:nvCxnSpPr>
          <p:cNvPr id="153" name="Straight Connector 152"/>
          <p:cNvCxnSpPr/>
          <p:nvPr/>
        </p:nvCxnSpPr>
        <p:spPr>
          <a:xfrm>
            <a:off x="5529699" y="5855320"/>
            <a:ext cx="150996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02E92C84-FCCE-4D16-8AFC-6342AC4537EC}"/>
              </a:ext>
            </a:extLst>
          </p:cNvPr>
          <p:cNvSpPr/>
          <p:nvPr/>
        </p:nvSpPr>
        <p:spPr>
          <a:xfrm>
            <a:off x="7252157" y="5117714"/>
            <a:ext cx="2393312" cy="787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Tessellation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 shapes fit together without a gap.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914811" y="5663818"/>
                <a:ext cx="1900560" cy="501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1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num>
                      <m:den>
                        <m:r>
                          <a:rPr lang="en-GB" sz="1100" b="0" i="1" smtClean="0">
                            <a:latin typeface="Cambria Math" panose="02040503050406030204" pitchFamily="18" charset="0"/>
                          </a:rPr>
                          <m:t>𝑖𝑛𝑡𝑒𝑟𝑖𝑜𝑟</m:t>
                        </m:r>
                      </m:den>
                    </m:f>
                  </m:oMath>
                </a14:m>
                <a:r>
                  <a:rPr lang="en-GB" sz="1100" dirty="0"/>
                  <a:t> has to be an integer for the shape to tessellate.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4811" y="5663818"/>
                <a:ext cx="1900560" cy="501869"/>
              </a:xfrm>
              <a:prstGeom prst="rect">
                <a:avLst/>
              </a:prstGeom>
              <a:blipFill>
                <a:blip r:embed="rId25"/>
                <a:stretch>
                  <a:fillRect b="-7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Rectangle 76"/>
          <p:cNvSpPr/>
          <p:nvPr/>
        </p:nvSpPr>
        <p:spPr>
          <a:xfrm>
            <a:off x="7212713" y="2395212"/>
            <a:ext cx="2546024" cy="26142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2E92C84-FCCE-4D16-8AFC-6342AC4537EC}"/>
              </a:ext>
            </a:extLst>
          </p:cNvPr>
          <p:cNvSpPr/>
          <p:nvPr/>
        </p:nvSpPr>
        <p:spPr>
          <a:xfrm>
            <a:off x="7209079" y="2434195"/>
            <a:ext cx="2393312" cy="1585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Congruent – (Identical)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shape is congruent if they are identical.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Triangle have rules for checking for congruency.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06911044"/>
              </p:ext>
            </p:extLst>
          </p:nvPr>
        </p:nvGraphicFramePr>
        <p:xfrm>
          <a:off x="7744908" y="3721526"/>
          <a:ext cx="1475024" cy="1040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6" r:lo="rId27" r:qs="rId28" r:cs="rId29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194617" y="3525180"/>
            <a:ext cx="5822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00" b="1" dirty="0"/>
              <a:t>Side, Side, Side</a:t>
            </a:r>
          </a:p>
          <a:p>
            <a:r>
              <a:rPr lang="en-GB" sz="500" dirty="0"/>
              <a:t>All 3 sides. 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8959341" y="4108481"/>
            <a:ext cx="8579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00" b="1" dirty="0"/>
              <a:t>Side, Angle, Side</a:t>
            </a:r>
          </a:p>
          <a:p>
            <a:r>
              <a:rPr lang="en-GB" sz="500" dirty="0"/>
              <a:t>The angle between sides. 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8816945" y="4508808"/>
            <a:ext cx="7825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00" b="1" dirty="0"/>
              <a:t>Angle, Side, Angle</a:t>
            </a:r>
          </a:p>
          <a:p>
            <a:r>
              <a:rPr lang="en-GB" sz="500" dirty="0"/>
              <a:t>Side between 2 angles.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7266268" y="4501639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500" b="1" dirty="0"/>
              <a:t>Angle, Angle, Side</a:t>
            </a:r>
          </a:p>
          <a:p>
            <a:pPr algn="r"/>
            <a:r>
              <a:rPr lang="en-GB" sz="500" dirty="0"/>
              <a:t>2 Angles and another side.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7238493" y="4012988"/>
            <a:ext cx="7750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500" b="1" dirty="0"/>
              <a:t>Right Angle, Hypotenuse, Side</a:t>
            </a:r>
          </a:p>
          <a:p>
            <a:pPr algn="r"/>
            <a:r>
              <a:rPr lang="en-GB" sz="500" dirty="0"/>
              <a:t>Right angled triangle with Hypotenuse and another side.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DB6466-5929-4627-86D7-FCC7CC89C6F8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521205" y="2607511"/>
            <a:ext cx="1340912" cy="154098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C34F723-E3ED-4CE5-9927-787FB207D1C8}"/>
              </a:ext>
            </a:extLst>
          </p:cNvPr>
          <p:cNvPicPr>
            <a:picLocks noChangeAspect="1"/>
          </p:cNvPicPr>
          <p:nvPr/>
        </p:nvPicPr>
        <p:blipFill>
          <a:blip r:embed="rId3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52792" y="2648112"/>
            <a:ext cx="1613053" cy="146773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54E1D14-EC0A-4956-A01B-AE5047DBCE5A}"/>
              </a:ext>
            </a:extLst>
          </p:cNvPr>
          <p:cNvPicPr>
            <a:picLocks noChangeAspect="1"/>
          </p:cNvPicPr>
          <p:nvPr/>
        </p:nvPicPr>
        <p:blipFill>
          <a:blip r:embed="rId3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75021" y="2564115"/>
            <a:ext cx="1417343" cy="151386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EAF3073-F7A9-4CAB-A286-B44DB267E4D0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4756480" y="2597071"/>
            <a:ext cx="1051577" cy="141226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5DC1873-F851-47BC-B2FD-B77D792A7E77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5789961" y="2577839"/>
            <a:ext cx="1272439" cy="143692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93487039-C721-4539-AE25-6D638BB24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4266" y="106558"/>
            <a:ext cx="755524" cy="85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088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E49646ABB426428306D7A7428B66D7" ma:contentTypeVersion="10" ma:contentTypeDescription="Create a new document." ma:contentTypeScope="" ma:versionID="9154aa333d93fa8aeb6e53dd94377659">
  <xsd:schema xmlns:xsd="http://www.w3.org/2001/XMLSchema" xmlns:xs="http://www.w3.org/2001/XMLSchema" xmlns:p="http://schemas.microsoft.com/office/2006/metadata/properties" xmlns:ns2="45fbe73b-9a72-4d50-b2b2-08fdf0b17659" xmlns:ns3="3c6a8a19-850e-4e6d-b668-06043a1b812c" targetNamespace="http://schemas.microsoft.com/office/2006/metadata/properties" ma:root="true" ma:fieldsID="b0ada63d875fb9eaebc8a27a4fd94e1c" ns2:_="" ns3:_="">
    <xsd:import namespace="45fbe73b-9a72-4d50-b2b2-08fdf0b17659"/>
    <xsd:import namespace="3c6a8a19-850e-4e6d-b668-06043a1b81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be73b-9a72-4d50-b2b2-08fdf0b176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b488997-0acd-4d98-a2b2-01788e10e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a8a19-850e-4e6d-b668-06043a1b812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57235a6-1abd-4974-9f23-dd5b2cb6515c}" ma:internalName="TaxCatchAll" ma:showField="CatchAllData" ma:web="3c6a8a19-850e-4e6d-b668-06043a1b81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fbe73b-9a72-4d50-b2b2-08fdf0b17659">
      <Terms xmlns="http://schemas.microsoft.com/office/infopath/2007/PartnerControls"/>
    </lcf76f155ced4ddcb4097134ff3c332f>
    <TaxCatchAll xmlns="3c6a8a19-850e-4e6d-b668-06043a1b812c" xsi:nil="true"/>
  </documentManagement>
</p:properties>
</file>

<file path=customXml/itemProps1.xml><?xml version="1.0" encoding="utf-8"?>
<ds:datastoreItem xmlns:ds="http://schemas.openxmlformats.org/officeDocument/2006/customXml" ds:itemID="{7E6CD169-2615-4690-BD3E-FADD6D60AF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1F9CE7-A66E-4960-A825-C126B93E9B7B}"/>
</file>

<file path=customXml/itemProps3.xml><?xml version="1.0" encoding="utf-8"?>
<ds:datastoreItem xmlns:ds="http://schemas.openxmlformats.org/officeDocument/2006/customXml" ds:itemID="{13BCBE2A-F43C-45F7-81E7-39E369AEC0F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1392</TotalTime>
  <Words>272</Words>
  <Application>Microsoft Office PowerPoint</Application>
  <PresentationFormat>A4 Paper (210x297 mm)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Company>Telford &amp; Wrekin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Brown, Stephanie</dc:creator>
  <cp:lastModifiedBy>Jane Spendlove</cp:lastModifiedBy>
  <cp:revision>52</cp:revision>
  <cp:lastPrinted>2020-07-15T09:09:31Z</cp:lastPrinted>
  <dcterms:created xsi:type="dcterms:W3CDTF">2019-09-17T19:28:20Z</dcterms:created>
  <dcterms:modified xsi:type="dcterms:W3CDTF">2023-01-27T09:57:47Z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0x01010057E49646ABB426428306D7A7428B66D7</vt:lpwstr>
  </property>
</Properties>
</file>