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varScale="1">
        <p:scale>
          <a:sx n="114" d="100"/>
          <a:sy n="114" d="100"/>
        </p:scale>
        <p:origin x="390"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049A146-1515-4EDB-AEC4-C65C194F86A5}" type="datetimeFigureOut">
              <a:rPr lang="en-GB" smtClean="0"/>
              <a:t>12/02/2025</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CC0E0E3-8965-45FD-B6F0-5514DCAAD756}" type="slidenum">
              <a:rPr lang="en-GB" smtClean="0"/>
              <a:t>‹#›</a:t>
            </a:fld>
            <a:endParaRPr lang="en-GB"/>
          </a:p>
        </p:txBody>
      </p:sp>
    </p:spTree>
    <p:extLst>
      <p:ext uri="{BB962C8B-B14F-4D97-AF65-F5344CB8AC3E}">
        <p14:creationId xmlns:p14="http://schemas.microsoft.com/office/powerpoint/2010/main" val="263118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a:t>
            </a:fld>
            <a:endParaRPr lang="en-GB"/>
          </a:p>
        </p:txBody>
      </p:sp>
    </p:spTree>
    <p:extLst>
      <p:ext uri="{BB962C8B-B14F-4D97-AF65-F5344CB8AC3E}">
        <p14:creationId xmlns:p14="http://schemas.microsoft.com/office/powerpoint/2010/main" val="91293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10</a:t>
            </a:fld>
            <a:endParaRPr lang="en-GB"/>
          </a:p>
        </p:txBody>
      </p:sp>
    </p:spTree>
    <p:extLst>
      <p:ext uri="{BB962C8B-B14F-4D97-AF65-F5344CB8AC3E}">
        <p14:creationId xmlns:p14="http://schemas.microsoft.com/office/powerpoint/2010/main" val="132270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11</a:t>
            </a:fld>
            <a:endParaRPr lang="en-GB"/>
          </a:p>
        </p:txBody>
      </p:sp>
    </p:spTree>
    <p:extLst>
      <p:ext uri="{BB962C8B-B14F-4D97-AF65-F5344CB8AC3E}">
        <p14:creationId xmlns:p14="http://schemas.microsoft.com/office/powerpoint/2010/main" val="232562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12</a:t>
            </a:fld>
            <a:endParaRPr lang="en-GB"/>
          </a:p>
        </p:txBody>
      </p:sp>
    </p:spTree>
    <p:extLst>
      <p:ext uri="{BB962C8B-B14F-4D97-AF65-F5344CB8AC3E}">
        <p14:creationId xmlns:p14="http://schemas.microsoft.com/office/powerpoint/2010/main" val="84277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13</a:t>
            </a:fld>
            <a:endParaRPr lang="en-GB"/>
          </a:p>
        </p:txBody>
      </p:sp>
    </p:spTree>
    <p:extLst>
      <p:ext uri="{BB962C8B-B14F-4D97-AF65-F5344CB8AC3E}">
        <p14:creationId xmlns:p14="http://schemas.microsoft.com/office/powerpoint/2010/main" val="109201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14</a:t>
            </a:fld>
            <a:endParaRPr lang="en-GB"/>
          </a:p>
        </p:txBody>
      </p:sp>
    </p:spTree>
    <p:extLst>
      <p:ext uri="{BB962C8B-B14F-4D97-AF65-F5344CB8AC3E}">
        <p14:creationId xmlns:p14="http://schemas.microsoft.com/office/powerpoint/2010/main" val="2088625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15</a:t>
            </a:fld>
            <a:endParaRPr lang="en-GB"/>
          </a:p>
        </p:txBody>
      </p:sp>
    </p:spTree>
    <p:extLst>
      <p:ext uri="{BB962C8B-B14F-4D97-AF65-F5344CB8AC3E}">
        <p14:creationId xmlns:p14="http://schemas.microsoft.com/office/powerpoint/2010/main" val="58314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16</a:t>
            </a:fld>
            <a:endParaRPr lang="en-GB"/>
          </a:p>
        </p:txBody>
      </p:sp>
    </p:spTree>
    <p:extLst>
      <p:ext uri="{BB962C8B-B14F-4D97-AF65-F5344CB8AC3E}">
        <p14:creationId xmlns:p14="http://schemas.microsoft.com/office/powerpoint/2010/main" val="4154585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17</a:t>
            </a:fld>
            <a:endParaRPr lang="en-GB"/>
          </a:p>
        </p:txBody>
      </p:sp>
    </p:spTree>
    <p:extLst>
      <p:ext uri="{BB962C8B-B14F-4D97-AF65-F5344CB8AC3E}">
        <p14:creationId xmlns:p14="http://schemas.microsoft.com/office/powerpoint/2010/main" val="157722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18</a:t>
            </a:fld>
            <a:endParaRPr lang="en-GB"/>
          </a:p>
        </p:txBody>
      </p:sp>
    </p:spTree>
    <p:extLst>
      <p:ext uri="{BB962C8B-B14F-4D97-AF65-F5344CB8AC3E}">
        <p14:creationId xmlns:p14="http://schemas.microsoft.com/office/powerpoint/2010/main" val="53507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19</a:t>
            </a:fld>
            <a:endParaRPr lang="en-GB"/>
          </a:p>
        </p:txBody>
      </p:sp>
    </p:spTree>
    <p:extLst>
      <p:ext uri="{BB962C8B-B14F-4D97-AF65-F5344CB8AC3E}">
        <p14:creationId xmlns:p14="http://schemas.microsoft.com/office/powerpoint/2010/main" val="370523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2</a:t>
            </a:fld>
            <a:endParaRPr lang="en-GB"/>
          </a:p>
        </p:txBody>
      </p:sp>
    </p:spTree>
    <p:extLst>
      <p:ext uri="{BB962C8B-B14F-4D97-AF65-F5344CB8AC3E}">
        <p14:creationId xmlns:p14="http://schemas.microsoft.com/office/powerpoint/2010/main" val="304182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3</a:t>
            </a:fld>
            <a:endParaRPr lang="en-GB"/>
          </a:p>
        </p:txBody>
      </p:sp>
    </p:spTree>
    <p:extLst>
      <p:ext uri="{BB962C8B-B14F-4D97-AF65-F5344CB8AC3E}">
        <p14:creationId xmlns:p14="http://schemas.microsoft.com/office/powerpoint/2010/main" val="256098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4</a:t>
            </a:fld>
            <a:endParaRPr lang="en-GB"/>
          </a:p>
        </p:txBody>
      </p:sp>
    </p:spTree>
    <p:extLst>
      <p:ext uri="{BB962C8B-B14F-4D97-AF65-F5344CB8AC3E}">
        <p14:creationId xmlns:p14="http://schemas.microsoft.com/office/powerpoint/2010/main" val="2930401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5</a:t>
            </a:fld>
            <a:endParaRPr lang="en-GB"/>
          </a:p>
        </p:txBody>
      </p:sp>
    </p:spTree>
    <p:extLst>
      <p:ext uri="{BB962C8B-B14F-4D97-AF65-F5344CB8AC3E}">
        <p14:creationId xmlns:p14="http://schemas.microsoft.com/office/powerpoint/2010/main" val="355730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6</a:t>
            </a:fld>
            <a:endParaRPr lang="en-GB"/>
          </a:p>
        </p:txBody>
      </p:sp>
    </p:spTree>
    <p:extLst>
      <p:ext uri="{BB962C8B-B14F-4D97-AF65-F5344CB8AC3E}">
        <p14:creationId xmlns:p14="http://schemas.microsoft.com/office/powerpoint/2010/main" val="233123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7</a:t>
            </a:fld>
            <a:endParaRPr lang="en-GB"/>
          </a:p>
        </p:txBody>
      </p:sp>
    </p:spTree>
    <p:extLst>
      <p:ext uri="{BB962C8B-B14F-4D97-AF65-F5344CB8AC3E}">
        <p14:creationId xmlns:p14="http://schemas.microsoft.com/office/powerpoint/2010/main" val="24472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8</a:t>
            </a:fld>
            <a:endParaRPr lang="en-GB"/>
          </a:p>
        </p:txBody>
      </p:sp>
    </p:spTree>
    <p:extLst>
      <p:ext uri="{BB962C8B-B14F-4D97-AF65-F5344CB8AC3E}">
        <p14:creationId xmlns:p14="http://schemas.microsoft.com/office/powerpoint/2010/main" val="114747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7A40D-9E11-4C0E-BF3D-197ED6B5E1C1}" type="slidenum">
              <a:rPr lang="en-GB" smtClean="0"/>
              <a:t>9</a:t>
            </a:fld>
            <a:endParaRPr lang="en-GB"/>
          </a:p>
        </p:txBody>
      </p:sp>
    </p:spTree>
    <p:extLst>
      <p:ext uri="{BB962C8B-B14F-4D97-AF65-F5344CB8AC3E}">
        <p14:creationId xmlns:p14="http://schemas.microsoft.com/office/powerpoint/2010/main" val="282220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6768-2274-431A-53BC-119382F2314D}"/>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EDBF55C7-3FE9-489F-26D2-BF22CD6C492E}"/>
              </a:ext>
            </a:extLst>
          </p:cNvPr>
          <p:cNvSpPr>
            <a:spLocks noGrp="1"/>
          </p:cNvSpPr>
          <p:nvPr>
            <p:ph type="subTitle" idx="1"/>
          </p:nvPr>
        </p:nvSpPr>
        <p:spPr>
          <a:xfrm>
            <a:off x="1524000" y="3602039"/>
            <a:ext cx="9144000" cy="1655763"/>
          </a:xfrm>
        </p:spPr>
        <p:txBody>
          <a:bodyPr/>
          <a:lstStyle>
            <a:lvl1pPr marL="0" indent="0" algn="ctr">
              <a:buNone/>
              <a:defRPr sz="2160"/>
            </a:lvl1pPr>
            <a:lvl2pPr marL="411488" indent="0" algn="ctr">
              <a:buNone/>
              <a:defRPr sz="1800"/>
            </a:lvl2pPr>
            <a:lvl3pPr marL="822975" indent="0" algn="ctr">
              <a:buNone/>
              <a:defRPr sz="1620"/>
            </a:lvl3pPr>
            <a:lvl4pPr marL="1234463" indent="0" algn="ctr">
              <a:buNone/>
              <a:defRPr sz="1440"/>
            </a:lvl4pPr>
            <a:lvl5pPr marL="1645950" indent="0" algn="ctr">
              <a:buNone/>
              <a:defRPr sz="1440"/>
            </a:lvl5pPr>
            <a:lvl6pPr marL="2057438" indent="0" algn="ctr">
              <a:buNone/>
              <a:defRPr sz="1440"/>
            </a:lvl6pPr>
            <a:lvl7pPr marL="2468925" indent="0" algn="ctr">
              <a:buNone/>
              <a:defRPr sz="1440"/>
            </a:lvl7pPr>
            <a:lvl8pPr marL="2880413" indent="0" algn="ctr">
              <a:buNone/>
              <a:defRPr sz="1440"/>
            </a:lvl8pPr>
            <a:lvl9pPr marL="3291901" indent="0" algn="ctr">
              <a:buNone/>
              <a:defRPr sz="1440"/>
            </a:lvl9pPr>
          </a:lstStyle>
          <a:p>
            <a:r>
              <a:rPr lang="en-US"/>
              <a:t>Click to edit Master subtitle style</a:t>
            </a:r>
          </a:p>
        </p:txBody>
      </p:sp>
    </p:spTree>
    <p:extLst>
      <p:ext uri="{BB962C8B-B14F-4D97-AF65-F5344CB8AC3E}">
        <p14:creationId xmlns:p14="http://schemas.microsoft.com/office/powerpoint/2010/main" val="75600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83C14-21E1-B068-4EB6-9055AAC9F1ED}"/>
              </a:ext>
            </a:extLst>
          </p:cNvPr>
          <p:cNvSpPr>
            <a:spLocks noGrp="1"/>
          </p:cNvSpPr>
          <p:nvPr>
            <p:ph type="title"/>
          </p:nvPr>
        </p:nvSpPr>
        <p:spPr>
          <a:xfrm>
            <a:off x="856164" y="3"/>
            <a:ext cx="3932237" cy="854242"/>
          </a:xfrm>
        </p:spPr>
        <p:txBody>
          <a:bodyPr anchor="b"/>
          <a:lstStyle>
            <a:lvl1pPr>
              <a:defRPr sz="2880"/>
            </a:lvl1pPr>
          </a:lstStyle>
          <a:p>
            <a:r>
              <a:rPr lang="en-US"/>
              <a:t>Click to edit Master title style</a:t>
            </a:r>
          </a:p>
        </p:txBody>
      </p:sp>
      <p:sp>
        <p:nvSpPr>
          <p:cNvPr id="3" name="Picture Placeholder 2">
            <a:extLst>
              <a:ext uri="{FF2B5EF4-FFF2-40B4-BE49-F238E27FC236}">
                <a16:creationId xmlns:a16="http://schemas.microsoft.com/office/drawing/2014/main" id="{77FD37A3-9C21-F88D-5D2F-FFD7A13E5F35}"/>
              </a:ext>
            </a:extLst>
          </p:cNvPr>
          <p:cNvSpPr>
            <a:spLocks noGrp="1"/>
          </p:cNvSpPr>
          <p:nvPr>
            <p:ph type="pic" idx="1"/>
          </p:nvPr>
        </p:nvSpPr>
        <p:spPr>
          <a:xfrm>
            <a:off x="5183188" y="987427"/>
            <a:ext cx="6172200" cy="4873625"/>
          </a:xfrm>
        </p:spPr>
        <p:txBody>
          <a:bodyPr/>
          <a:lstStyle>
            <a:lvl1pPr marL="0" indent="0">
              <a:buNone/>
              <a:defRPr sz="2880"/>
            </a:lvl1pPr>
            <a:lvl2pPr marL="411488" indent="0">
              <a:buNone/>
              <a:defRPr sz="2520"/>
            </a:lvl2pPr>
            <a:lvl3pPr marL="822975" indent="0">
              <a:buNone/>
              <a:defRPr sz="2160"/>
            </a:lvl3pPr>
            <a:lvl4pPr marL="1234463" indent="0">
              <a:buNone/>
              <a:defRPr sz="1800"/>
            </a:lvl4pPr>
            <a:lvl5pPr marL="1645950" indent="0">
              <a:buNone/>
              <a:defRPr sz="1800"/>
            </a:lvl5pPr>
            <a:lvl6pPr marL="2057438" indent="0">
              <a:buNone/>
              <a:defRPr sz="1800"/>
            </a:lvl6pPr>
            <a:lvl7pPr marL="2468925" indent="0">
              <a:buNone/>
              <a:defRPr sz="1800"/>
            </a:lvl7pPr>
            <a:lvl8pPr marL="2880413" indent="0">
              <a:buNone/>
              <a:defRPr sz="1800"/>
            </a:lvl8pPr>
            <a:lvl9pPr marL="3291901" indent="0">
              <a:buNone/>
              <a:defRPr sz="1800"/>
            </a:lvl9pPr>
          </a:lstStyle>
          <a:p>
            <a:r>
              <a:rPr lang="en-US"/>
              <a:t>Click icon to add picture</a:t>
            </a:r>
          </a:p>
        </p:txBody>
      </p:sp>
      <p:sp>
        <p:nvSpPr>
          <p:cNvPr id="4" name="Text Placeholder 3">
            <a:extLst>
              <a:ext uri="{FF2B5EF4-FFF2-40B4-BE49-F238E27FC236}">
                <a16:creationId xmlns:a16="http://schemas.microsoft.com/office/drawing/2014/main" id="{0382FC9D-C90A-ADDC-5CCF-646F1EC6A2DD}"/>
              </a:ext>
            </a:extLst>
          </p:cNvPr>
          <p:cNvSpPr>
            <a:spLocks noGrp="1"/>
          </p:cNvSpPr>
          <p:nvPr>
            <p:ph type="body" sz="half" idx="2"/>
          </p:nvPr>
        </p:nvSpPr>
        <p:spPr>
          <a:xfrm>
            <a:off x="836612" y="1035552"/>
            <a:ext cx="3932237" cy="4825499"/>
          </a:xfrm>
        </p:spPr>
        <p:txBody>
          <a:bodyPr/>
          <a:lstStyle>
            <a:lvl1pPr marL="0" indent="0">
              <a:buNone/>
              <a:defRPr sz="1440"/>
            </a:lvl1pPr>
            <a:lvl2pPr marL="411488" indent="0">
              <a:buNone/>
              <a:defRPr sz="1260"/>
            </a:lvl2pPr>
            <a:lvl3pPr marL="822975" indent="0">
              <a:buNone/>
              <a:defRPr sz="1080"/>
            </a:lvl3pPr>
            <a:lvl4pPr marL="1234463" indent="0">
              <a:buNone/>
              <a:defRPr sz="900"/>
            </a:lvl4pPr>
            <a:lvl5pPr marL="1645950" indent="0">
              <a:buNone/>
              <a:defRPr sz="900"/>
            </a:lvl5pPr>
            <a:lvl6pPr marL="2057438" indent="0">
              <a:buNone/>
              <a:defRPr sz="900"/>
            </a:lvl6pPr>
            <a:lvl7pPr marL="2468925" indent="0">
              <a:buNone/>
              <a:defRPr sz="900"/>
            </a:lvl7pPr>
            <a:lvl8pPr marL="2880413" indent="0">
              <a:buNone/>
              <a:defRPr sz="900"/>
            </a:lvl8pPr>
            <a:lvl9pPr marL="3291901" indent="0">
              <a:buNone/>
              <a:defRPr sz="900"/>
            </a:lvl9pPr>
          </a:lstStyle>
          <a:p>
            <a:pPr lvl="0"/>
            <a:r>
              <a:rPr lang="en-US"/>
              <a:t>Edit Master text styles</a:t>
            </a:r>
          </a:p>
        </p:txBody>
      </p:sp>
    </p:spTree>
    <p:extLst>
      <p:ext uri="{BB962C8B-B14F-4D97-AF65-F5344CB8AC3E}">
        <p14:creationId xmlns:p14="http://schemas.microsoft.com/office/powerpoint/2010/main" val="398691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0FE7-593D-0AE2-3AFA-B42545961D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E31B00-58C5-EE22-10A4-A9AE43A654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37C09-A468-933B-1509-840EB56E525C}"/>
              </a:ext>
            </a:extLst>
          </p:cNvPr>
          <p:cNvSpPr>
            <a:spLocks noGrp="1"/>
          </p:cNvSpPr>
          <p:nvPr>
            <p:ph type="dt" sz="half" idx="10"/>
          </p:nvPr>
        </p:nvSpPr>
        <p:spPr>
          <a:xfrm>
            <a:off x="838200" y="6356352"/>
            <a:ext cx="2743200" cy="365125"/>
          </a:xfrm>
          <a:prstGeom prst="rect">
            <a:avLst/>
          </a:prstGeom>
        </p:spPr>
        <p:txBody>
          <a:bodyPr/>
          <a:lstStyle/>
          <a:p>
            <a:fld id="{F7630516-0FE8-4D42-86F2-82653C620685}" type="datetimeFigureOut">
              <a:rPr lang="en-GB" smtClean="0"/>
              <a:t>12/02/2025</a:t>
            </a:fld>
            <a:endParaRPr lang="en-GB"/>
          </a:p>
        </p:txBody>
      </p:sp>
      <p:sp>
        <p:nvSpPr>
          <p:cNvPr id="5" name="Footer Placeholder 4">
            <a:extLst>
              <a:ext uri="{FF2B5EF4-FFF2-40B4-BE49-F238E27FC236}">
                <a16:creationId xmlns:a16="http://schemas.microsoft.com/office/drawing/2014/main" id="{9497C8F4-72C2-D48F-FF2C-403A4514B2E5}"/>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4E7D60D-4C9C-AC51-2BDD-13F98E21DBFC}"/>
              </a:ext>
            </a:extLst>
          </p:cNvPr>
          <p:cNvSpPr>
            <a:spLocks noGrp="1"/>
          </p:cNvSpPr>
          <p:nvPr>
            <p:ph type="sldNum" sz="quarter" idx="12"/>
          </p:nvPr>
        </p:nvSpPr>
        <p:spPr>
          <a:xfrm>
            <a:off x="8610600" y="6356352"/>
            <a:ext cx="2743200" cy="365125"/>
          </a:xfrm>
          <a:prstGeom prst="rect">
            <a:avLst/>
          </a:prstGeom>
        </p:spPr>
        <p:txBody>
          <a:bodyPr/>
          <a:lstStyle/>
          <a:p>
            <a:fld id="{03D1AB63-03F6-41DA-A996-09CB6280F867}" type="slidenum">
              <a:rPr lang="en-GB" smtClean="0"/>
              <a:t>‹#›</a:t>
            </a:fld>
            <a:endParaRPr lang="en-GB"/>
          </a:p>
        </p:txBody>
      </p:sp>
    </p:spTree>
    <p:extLst>
      <p:ext uri="{BB962C8B-B14F-4D97-AF65-F5344CB8AC3E}">
        <p14:creationId xmlns:p14="http://schemas.microsoft.com/office/powerpoint/2010/main" val="163935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D38210-E4FB-724F-DD2B-17263467708D}"/>
              </a:ext>
            </a:extLst>
          </p:cNvPr>
          <p:cNvSpPr>
            <a:spLocks noGrp="1"/>
          </p:cNvSpPr>
          <p:nvPr>
            <p:ph type="title" orient="vert"/>
          </p:nvPr>
        </p:nvSpPr>
        <p:spPr>
          <a:xfrm>
            <a:off x="8724901" y="365127"/>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25205F-937C-A113-5AFD-5A1F5146CC49}"/>
              </a:ext>
            </a:extLst>
          </p:cNvPr>
          <p:cNvSpPr>
            <a:spLocks noGrp="1"/>
          </p:cNvSpPr>
          <p:nvPr>
            <p:ph type="body" orient="vert" idx="1"/>
          </p:nvPr>
        </p:nvSpPr>
        <p:spPr>
          <a:xfrm>
            <a:off x="838201" y="365127"/>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B4EBE-6FC7-12A5-30D1-CB2A11D2EEEF}"/>
              </a:ext>
            </a:extLst>
          </p:cNvPr>
          <p:cNvSpPr>
            <a:spLocks noGrp="1"/>
          </p:cNvSpPr>
          <p:nvPr>
            <p:ph type="dt" sz="half" idx="10"/>
          </p:nvPr>
        </p:nvSpPr>
        <p:spPr>
          <a:xfrm>
            <a:off x="838200" y="6356352"/>
            <a:ext cx="2743200" cy="365125"/>
          </a:xfrm>
          <a:prstGeom prst="rect">
            <a:avLst/>
          </a:prstGeom>
        </p:spPr>
        <p:txBody>
          <a:bodyPr/>
          <a:lstStyle/>
          <a:p>
            <a:fld id="{F7630516-0FE8-4D42-86F2-82653C620685}" type="datetimeFigureOut">
              <a:rPr lang="en-GB" smtClean="0"/>
              <a:t>12/02/2025</a:t>
            </a:fld>
            <a:endParaRPr lang="en-GB"/>
          </a:p>
        </p:txBody>
      </p:sp>
      <p:sp>
        <p:nvSpPr>
          <p:cNvPr id="5" name="Footer Placeholder 4">
            <a:extLst>
              <a:ext uri="{FF2B5EF4-FFF2-40B4-BE49-F238E27FC236}">
                <a16:creationId xmlns:a16="http://schemas.microsoft.com/office/drawing/2014/main" id="{05AD9582-B7D6-B007-C46A-7309ECFBF56A}"/>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3556F4D-E0F0-5DCE-2359-EC5B31B99E3C}"/>
              </a:ext>
            </a:extLst>
          </p:cNvPr>
          <p:cNvSpPr>
            <a:spLocks noGrp="1"/>
          </p:cNvSpPr>
          <p:nvPr>
            <p:ph type="sldNum" sz="quarter" idx="12"/>
          </p:nvPr>
        </p:nvSpPr>
        <p:spPr>
          <a:xfrm>
            <a:off x="8610600" y="6356352"/>
            <a:ext cx="2743200" cy="365125"/>
          </a:xfrm>
          <a:prstGeom prst="rect">
            <a:avLst/>
          </a:prstGeom>
        </p:spPr>
        <p:txBody>
          <a:bodyPr/>
          <a:lstStyle/>
          <a:p>
            <a:fld id="{03D1AB63-03F6-41DA-A996-09CB6280F867}" type="slidenum">
              <a:rPr lang="en-GB" smtClean="0"/>
              <a:t>‹#›</a:t>
            </a:fld>
            <a:endParaRPr lang="en-GB"/>
          </a:p>
        </p:txBody>
      </p:sp>
    </p:spTree>
    <p:extLst>
      <p:ext uri="{BB962C8B-B14F-4D97-AF65-F5344CB8AC3E}">
        <p14:creationId xmlns:p14="http://schemas.microsoft.com/office/powerpoint/2010/main" val="305830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03" y="119883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630516-0FE8-4D42-86F2-82653C620685}"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D1AB63-03F6-41DA-A996-09CB6280F867}" type="slidenum">
              <a:rPr lang="en-GB" smtClean="0"/>
              <a:t>‹#›</a:t>
            </a:fld>
            <a:endParaRPr lang="en-GB"/>
          </a:p>
        </p:txBody>
      </p:sp>
      <p:sp>
        <p:nvSpPr>
          <p:cNvPr id="7" name="Rectangle 6">
            <a:extLst>
              <a:ext uri="{FF2B5EF4-FFF2-40B4-BE49-F238E27FC236}">
                <a16:creationId xmlns:a16="http://schemas.microsoft.com/office/drawing/2014/main" id="{4356881F-C180-8A4E-941E-64D53A1FF009}"/>
              </a:ext>
            </a:extLst>
          </p:cNvPr>
          <p:cNvSpPr/>
          <p:nvPr/>
        </p:nvSpPr>
        <p:spPr>
          <a:xfrm>
            <a:off x="0" y="5949280"/>
            <a:ext cx="12192000" cy="90872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20" kern="1200">
                <a:solidFill>
                  <a:schemeClr val="lt1"/>
                </a:solidFill>
                <a:effectLst/>
                <a:latin typeface="+mn-lt"/>
                <a:ea typeface="+mn-ea"/>
                <a:cs typeface="+mn-cs"/>
              </a:rPr>
              <a:t>			</a:t>
            </a:r>
            <a:r>
              <a:rPr lang="en-GB" sz="2160" kern="1200">
                <a:solidFill>
                  <a:schemeClr val="lt1"/>
                </a:solidFill>
                <a:effectLst/>
                <a:latin typeface="+mn-lt"/>
                <a:ea typeface="+mn-ea"/>
                <a:cs typeface="+mn-cs"/>
              </a:rPr>
              <a:t>Courtesy, Enterprise &amp; Endeavour</a:t>
            </a:r>
          </a:p>
        </p:txBody>
      </p:sp>
      <p:pic>
        <p:nvPicPr>
          <p:cNvPr id="8" name="Picture 7">
            <a:extLst>
              <a:ext uri="{FF2B5EF4-FFF2-40B4-BE49-F238E27FC236}">
                <a16:creationId xmlns:a16="http://schemas.microsoft.com/office/drawing/2014/main" id="{BB355F53-E096-0C45-878E-7945D54E35A1}"/>
              </a:ext>
            </a:extLst>
          </p:cNvPr>
          <p:cNvPicPr>
            <a:picLocks noChangeAspect="1"/>
          </p:cNvPicPr>
          <p:nvPr/>
        </p:nvPicPr>
        <p:blipFill>
          <a:blip r:embed="rId2"/>
          <a:stretch>
            <a:fillRect/>
          </a:stretch>
        </p:blipFill>
        <p:spPr>
          <a:xfrm>
            <a:off x="-181324" y="5877274"/>
            <a:ext cx="2724931" cy="1226219"/>
          </a:xfrm>
          <a:prstGeom prst="rect">
            <a:avLst/>
          </a:prstGeom>
        </p:spPr>
      </p:pic>
    </p:spTree>
    <p:extLst>
      <p:ext uri="{BB962C8B-B14F-4D97-AF65-F5344CB8AC3E}">
        <p14:creationId xmlns:p14="http://schemas.microsoft.com/office/powerpoint/2010/main" val="2962435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p:cSld name="Title Slide">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02500" y="769034"/>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96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57" name="Google Shape;57;p14"/>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920"/>
              </a:spcBef>
              <a:spcAft>
                <a:spcPts val="0"/>
              </a:spcAft>
              <a:buNone/>
              <a:defRPr/>
            </a:lvl2pPr>
            <a:lvl3pPr lvl="2" rtl="0">
              <a:spcBef>
                <a:spcPts val="1920"/>
              </a:spcBef>
              <a:spcAft>
                <a:spcPts val="0"/>
              </a:spcAft>
              <a:buNone/>
              <a:defRPr/>
            </a:lvl3pPr>
            <a:lvl4pPr lvl="3" rtl="0">
              <a:spcBef>
                <a:spcPts val="1920"/>
              </a:spcBef>
              <a:spcAft>
                <a:spcPts val="0"/>
              </a:spcAft>
              <a:buNone/>
              <a:defRPr/>
            </a:lvl4pPr>
            <a:lvl5pPr lvl="4" rtl="0">
              <a:spcBef>
                <a:spcPts val="1920"/>
              </a:spcBef>
              <a:spcAft>
                <a:spcPts val="0"/>
              </a:spcAft>
              <a:buNone/>
              <a:defRPr/>
            </a:lvl5pPr>
            <a:lvl6pPr lvl="5" rtl="0">
              <a:spcBef>
                <a:spcPts val="1920"/>
              </a:spcBef>
              <a:spcAft>
                <a:spcPts val="0"/>
              </a:spcAft>
              <a:buNone/>
              <a:defRPr/>
            </a:lvl6pPr>
            <a:lvl7pPr lvl="6" rtl="0">
              <a:spcBef>
                <a:spcPts val="1920"/>
              </a:spcBef>
              <a:spcAft>
                <a:spcPts val="0"/>
              </a:spcAft>
              <a:buNone/>
              <a:defRPr/>
            </a:lvl7pPr>
            <a:lvl8pPr lvl="7" rtl="0">
              <a:spcBef>
                <a:spcPts val="1920"/>
              </a:spcBef>
              <a:spcAft>
                <a:spcPts val="0"/>
              </a:spcAft>
              <a:buNone/>
              <a:defRPr/>
            </a:lvl8pPr>
            <a:lvl9pPr lvl="8" rtl="0">
              <a:spcBef>
                <a:spcPts val="1920"/>
              </a:spcBef>
              <a:spcAft>
                <a:spcPts val="1920"/>
              </a:spcAft>
              <a:buNone/>
              <a:defRPr/>
            </a:lvl9pPr>
          </a:lstStyle>
          <a:p>
            <a:r>
              <a:rPr lang="en-US"/>
              <a:t>Click to edit Master subtitle style</a:t>
            </a:r>
            <a:endParaRPr/>
          </a:p>
        </p:txBody>
      </p:sp>
      <p:sp>
        <p:nvSpPr>
          <p:cNvPr id="58" name="Google Shape;58;p14"/>
          <p:cNvSpPr txBox="1">
            <a:spLocks noGrp="1"/>
          </p:cNvSpPr>
          <p:nvPr>
            <p:ph type="subTitle" idx="2"/>
          </p:nvPr>
        </p:nvSpPr>
        <p:spPr>
          <a:xfrm>
            <a:off x="7010400" y="1"/>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440" b="1"/>
            </a:lvl1pPr>
            <a:lvl2pPr lvl="1" rtl="0">
              <a:spcBef>
                <a:spcPts val="0"/>
              </a:spcBef>
              <a:spcAft>
                <a:spcPts val="0"/>
              </a:spcAft>
              <a:buNone/>
              <a:defRPr/>
            </a:lvl2pPr>
            <a:lvl3pPr lvl="2" rtl="0">
              <a:spcBef>
                <a:spcPts val="1920"/>
              </a:spcBef>
              <a:spcAft>
                <a:spcPts val="0"/>
              </a:spcAft>
              <a:buNone/>
              <a:defRPr/>
            </a:lvl3pPr>
            <a:lvl4pPr lvl="3" rtl="0">
              <a:spcBef>
                <a:spcPts val="1920"/>
              </a:spcBef>
              <a:spcAft>
                <a:spcPts val="0"/>
              </a:spcAft>
              <a:buNone/>
              <a:defRPr/>
            </a:lvl4pPr>
            <a:lvl5pPr lvl="4" rtl="0">
              <a:spcBef>
                <a:spcPts val="1920"/>
              </a:spcBef>
              <a:spcAft>
                <a:spcPts val="0"/>
              </a:spcAft>
              <a:buNone/>
              <a:defRPr/>
            </a:lvl5pPr>
            <a:lvl6pPr lvl="5" rtl="0">
              <a:spcBef>
                <a:spcPts val="1920"/>
              </a:spcBef>
              <a:spcAft>
                <a:spcPts val="0"/>
              </a:spcAft>
              <a:buNone/>
              <a:defRPr/>
            </a:lvl6pPr>
            <a:lvl7pPr lvl="6" rtl="0">
              <a:spcBef>
                <a:spcPts val="1920"/>
              </a:spcBef>
              <a:spcAft>
                <a:spcPts val="0"/>
              </a:spcAft>
              <a:buNone/>
              <a:defRPr/>
            </a:lvl7pPr>
            <a:lvl8pPr lvl="7" rtl="0">
              <a:spcBef>
                <a:spcPts val="1920"/>
              </a:spcBef>
              <a:spcAft>
                <a:spcPts val="0"/>
              </a:spcAft>
              <a:buNone/>
              <a:defRPr/>
            </a:lvl8pPr>
            <a:lvl9pPr lvl="8" rtl="0">
              <a:spcBef>
                <a:spcPts val="1920"/>
              </a:spcBef>
              <a:spcAft>
                <a:spcPts val="1920"/>
              </a:spcAft>
              <a:buNone/>
              <a:defRPr/>
            </a:lvl9pPr>
          </a:lstStyle>
          <a:p>
            <a:r>
              <a:rPr lang="en-US"/>
              <a:t>Click to edit Master subtitle style</a:t>
            </a:r>
            <a:endParaRPr/>
          </a:p>
        </p:txBody>
      </p:sp>
    </p:spTree>
    <p:extLst>
      <p:ext uri="{BB962C8B-B14F-4D97-AF65-F5344CB8AC3E}">
        <p14:creationId xmlns:p14="http://schemas.microsoft.com/office/powerpoint/2010/main" val="3252145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and text under (with heading)" preserve="1">
  <p:cSld name="Large image and text under (with heading)">
    <p:spTree>
      <p:nvGrpSpPr>
        <p:cNvPr id="1" name="Shape 65"/>
        <p:cNvGrpSpPr/>
        <p:nvPr/>
      </p:nvGrpSpPr>
      <p:grpSpPr>
        <a:xfrm>
          <a:off x="0" y="0"/>
          <a:ext cx="0" cy="0"/>
          <a:chOff x="0" y="0"/>
          <a:chExt cx="0" cy="0"/>
        </a:xfrm>
      </p:grpSpPr>
      <p:sp>
        <p:nvSpPr>
          <p:cNvPr id="66" name="Google Shape;66;p16"/>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548651" lvl="0" indent="-411488" rtl="0">
              <a:spcBef>
                <a:spcPts val="0"/>
              </a:spcBef>
              <a:spcAft>
                <a:spcPts val="0"/>
              </a:spcAft>
              <a:buSzPts val="1800"/>
              <a:buChar char="●"/>
              <a:defRPr/>
            </a:lvl1pPr>
            <a:lvl2pPr marL="1097300" lvl="1" indent="-381007" rtl="0">
              <a:spcBef>
                <a:spcPts val="1920"/>
              </a:spcBef>
              <a:spcAft>
                <a:spcPts val="0"/>
              </a:spcAft>
              <a:buSzPts val="1400"/>
              <a:buChar char="○"/>
              <a:defRPr/>
            </a:lvl2pPr>
            <a:lvl3pPr marL="1645950" lvl="2" indent="-381007" rtl="0">
              <a:spcBef>
                <a:spcPts val="1920"/>
              </a:spcBef>
              <a:spcAft>
                <a:spcPts val="0"/>
              </a:spcAft>
              <a:buSzPts val="1400"/>
              <a:buChar char="■"/>
              <a:defRPr/>
            </a:lvl3pPr>
            <a:lvl4pPr marL="2194601" lvl="3" indent="-381007" rtl="0">
              <a:spcBef>
                <a:spcPts val="1920"/>
              </a:spcBef>
              <a:spcAft>
                <a:spcPts val="0"/>
              </a:spcAft>
              <a:buSzPts val="1400"/>
              <a:buChar char="●"/>
              <a:defRPr/>
            </a:lvl4pPr>
            <a:lvl5pPr marL="2743250" lvl="4" indent="-381007" rtl="0">
              <a:spcBef>
                <a:spcPts val="1920"/>
              </a:spcBef>
              <a:spcAft>
                <a:spcPts val="0"/>
              </a:spcAft>
              <a:buSzPts val="1400"/>
              <a:buChar char="○"/>
              <a:defRPr/>
            </a:lvl5pPr>
            <a:lvl6pPr marL="3291901" lvl="5" indent="-381007" rtl="0">
              <a:spcBef>
                <a:spcPts val="1920"/>
              </a:spcBef>
              <a:spcAft>
                <a:spcPts val="0"/>
              </a:spcAft>
              <a:buSzPts val="1400"/>
              <a:buChar char="■"/>
              <a:defRPr/>
            </a:lvl6pPr>
            <a:lvl7pPr marL="3840551" lvl="6" indent="-381007" rtl="0">
              <a:spcBef>
                <a:spcPts val="1920"/>
              </a:spcBef>
              <a:spcAft>
                <a:spcPts val="0"/>
              </a:spcAft>
              <a:buSzPts val="1400"/>
              <a:buChar char="●"/>
              <a:defRPr/>
            </a:lvl7pPr>
            <a:lvl8pPr marL="4389201" lvl="7" indent="-381007" rtl="0">
              <a:spcBef>
                <a:spcPts val="1920"/>
              </a:spcBef>
              <a:spcAft>
                <a:spcPts val="0"/>
              </a:spcAft>
              <a:buSzPts val="1400"/>
              <a:buChar char="○"/>
              <a:defRPr/>
            </a:lvl8pPr>
            <a:lvl9pPr marL="4937851" lvl="8" indent="-381007" rtl="0">
              <a:spcBef>
                <a:spcPts val="1920"/>
              </a:spcBef>
              <a:spcAft>
                <a:spcPts val="1920"/>
              </a:spcAft>
              <a:buSzPts val="1400"/>
              <a:buChar char="■"/>
              <a:defRPr/>
            </a:lvl9pPr>
          </a:lstStyle>
          <a:p>
            <a:pPr lvl="0"/>
            <a:r>
              <a:rPr lang="en-US"/>
              <a:t>Edit Master text styles</a:t>
            </a:r>
          </a:p>
        </p:txBody>
      </p:sp>
      <p:sp>
        <p:nvSpPr>
          <p:cNvPr id="67" name="Google Shape;67;p16"/>
          <p:cNvSpPr txBox="1">
            <a:spLocks noGrp="1"/>
          </p:cNvSpPr>
          <p:nvPr>
            <p:ph type="body" idx="2"/>
          </p:nvPr>
        </p:nvSpPr>
        <p:spPr>
          <a:xfrm>
            <a:off x="414533" y="5490133"/>
            <a:ext cx="11361600" cy="930800"/>
          </a:xfrm>
          <a:prstGeom prst="rect">
            <a:avLst/>
          </a:prstGeom>
        </p:spPr>
        <p:txBody>
          <a:bodyPr spcFirstLastPara="1" wrap="square" lIns="91425" tIns="91425" rIns="91425" bIns="91425" anchor="t" anchorCtr="0">
            <a:noAutofit/>
          </a:bodyPr>
          <a:lstStyle>
            <a:lvl1pPr marL="548651" lvl="0" indent="-411488" rtl="0">
              <a:spcBef>
                <a:spcPts val="0"/>
              </a:spcBef>
              <a:spcAft>
                <a:spcPts val="0"/>
              </a:spcAft>
              <a:buSzPts val="1800"/>
              <a:buChar char="●"/>
              <a:defRPr/>
            </a:lvl1pPr>
            <a:lvl2pPr marL="1097300" lvl="1" indent="-381007" rtl="0">
              <a:spcBef>
                <a:spcPts val="1920"/>
              </a:spcBef>
              <a:spcAft>
                <a:spcPts val="0"/>
              </a:spcAft>
              <a:buSzPts val="1400"/>
              <a:buChar char="○"/>
              <a:defRPr/>
            </a:lvl2pPr>
            <a:lvl3pPr marL="1645950" lvl="2" indent="-381007" rtl="0">
              <a:spcBef>
                <a:spcPts val="1920"/>
              </a:spcBef>
              <a:spcAft>
                <a:spcPts val="0"/>
              </a:spcAft>
              <a:buSzPts val="1400"/>
              <a:buChar char="■"/>
              <a:defRPr/>
            </a:lvl3pPr>
            <a:lvl4pPr marL="2194601" lvl="3" indent="-381007" rtl="0">
              <a:spcBef>
                <a:spcPts val="1920"/>
              </a:spcBef>
              <a:spcAft>
                <a:spcPts val="0"/>
              </a:spcAft>
              <a:buSzPts val="1400"/>
              <a:buChar char="●"/>
              <a:defRPr/>
            </a:lvl4pPr>
            <a:lvl5pPr marL="2743250" lvl="4" indent="-381007" rtl="0">
              <a:spcBef>
                <a:spcPts val="1920"/>
              </a:spcBef>
              <a:spcAft>
                <a:spcPts val="0"/>
              </a:spcAft>
              <a:buSzPts val="1400"/>
              <a:buChar char="○"/>
              <a:defRPr/>
            </a:lvl5pPr>
            <a:lvl6pPr marL="3291901" lvl="5" indent="-381007" rtl="0">
              <a:spcBef>
                <a:spcPts val="1920"/>
              </a:spcBef>
              <a:spcAft>
                <a:spcPts val="0"/>
              </a:spcAft>
              <a:buSzPts val="1400"/>
              <a:buChar char="■"/>
              <a:defRPr/>
            </a:lvl6pPr>
            <a:lvl7pPr marL="3840551" lvl="6" indent="-381007" rtl="0">
              <a:spcBef>
                <a:spcPts val="1920"/>
              </a:spcBef>
              <a:spcAft>
                <a:spcPts val="0"/>
              </a:spcAft>
              <a:buSzPts val="1400"/>
              <a:buChar char="●"/>
              <a:defRPr/>
            </a:lvl7pPr>
            <a:lvl8pPr marL="4389201" lvl="7" indent="-381007" rtl="0">
              <a:spcBef>
                <a:spcPts val="1920"/>
              </a:spcBef>
              <a:spcAft>
                <a:spcPts val="0"/>
              </a:spcAft>
              <a:buSzPts val="1400"/>
              <a:buChar char="○"/>
              <a:defRPr/>
            </a:lvl8pPr>
            <a:lvl9pPr marL="4937851" lvl="8" indent="-381007" rtl="0">
              <a:spcBef>
                <a:spcPts val="1920"/>
              </a:spcBef>
              <a:spcAft>
                <a:spcPts val="1920"/>
              </a:spcAft>
              <a:buSzPts val="1400"/>
              <a:buChar char="■"/>
              <a:defRPr/>
            </a:lvl9pPr>
          </a:lstStyle>
          <a:p>
            <a:pPr lvl="0"/>
            <a:r>
              <a:rPr lang="en-US"/>
              <a:t>Edit Master text styles</a:t>
            </a:r>
          </a:p>
        </p:txBody>
      </p:sp>
      <p:sp>
        <p:nvSpPr>
          <p:cNvPr id="68" name="Google Shape;68;p16"/>
          <p:cNvSpPr txBox="1">
            <a:spLocks noGrp="1"/>
          </p:cNvSpPr>
          <p:nvPr>
            <p:ph type="title"/>
          </p:nvPr>
        </p:nvSpPr>
        <p:spPr>
          <a:xfrm>
            <a:off x="414533" y="426134"/>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88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69" name="Google Shape;69;p16"/>
          <p:cNvSpPr txBox="1">
            <a:spLocks noGrp="1"/>
          </p:cNvSpPr>
          <p:nvPr>
            <p:ph type="sldNum" idx="12"/>
          </p:nvPr>
        </p:nvSpPr>
        <p:spPr>
          <a:xfrm>
            <a:off x="11776267" y="6439068"/>
            <a:ext cx="415600" cy="418800"/>
          </a:xfrm>
          <a:prstGeom prst="rect">
            <a:avLst/>
          </a:prstGeom>
        </p:spPr>
        <p:txBody>
          <a:bodyPr spcFirstLastPara="1" wrap="square" lIns="91425" tIns="91425" rIns="91425" bIns="91425" anchor="t" anchorCtr="0">
            <a:noAutofit/>
          </a:bodyPr>
          <a:lstStyle>
            <a:lvl1pPr lvl="0" rtl="0">
              <a:buNone/>
              <a:defRPr sz="960">
                <a:solidFill>
                  <a:srgbClr val="494985"/>
                </a:solidFill>
                <a:latin typeface="Quicksand Light"/>
                <a:ea typeface="Quicksand Light"/>
                <a:cs typeface="Quicksand Light"/>
                <a:sym typeface="Quicksand Light"/>
              </a:defRPr>
            </a:lvl1pPr>
            <a:lvl2pPr lvl="1" rtl="0">
              <a:buNone/>
              <a:defRPr sz="960">
                <a:solidFill>
                  <a:srgbClr val="494985"/>
                </a:solidFill>
                <a:latin typeface="Quicksand Light"/>
                <a:ea typeface="Quicksand Light"/>
                <a:cs typeface="Quicksand Light"/>
                <a:sym typeface="Quicksand Light"/>
              </a:defRPr>
            </a:lvl2pPr>
            <a:lvl3pPr lvl="2" rtl="0">
              <a:buNone/>
              <a:defRPr sz="960">
                <a:solidFill>
                  <a:srgbClr val="494985"/>
                </a:solidFill>
                <a:latin typeface="Quicksand Light"/>
                <a:ea typeface="Quicksand Light"/>
                <a:cs typeface="Quicksand Light"/>
                <a:sym typeface="Quicksand Light"/>
              </a:defRPr>
            </a:lvl3pPr>
            <a:lvl4pPr lvl="3" rtl="0">
              <a:buNone/>
              <a:defRPr sz="960">
                <a:solidFill>
                  <a:srgbClr val="494985"/>
                </a:solidFill>
                <a:latin typeface="Quicksand Light"/>
                <a:ea typeface="Quicksand Light"/>
                <a:cs typeface="Quicksand Light"/>
                <a:sym typeface="Quicksand Light"/>
              </a:defRPr>
            </a:lvl4pPr>
            <a:lvl5pPr lvl="4" rtl="0">
              <a:buNone/>
              <a:defRPr sz="960">
                <a:solidFill>
                  <a:srgbClr val="494985"/>
                </a:solidFill>
                <a:latin typeface="Quicksand Light"/>
                <a:ea typeface="Quicksand Light"/>
                <a:cs typeface="Quicksand Light"/>
                <a:sym typeface="Quicksand Light"/>
              </a:defRPr>
            </a:lvl5pPr>
            <a:lvl6pPr lvl="5" rtl="0">
              <a:buNone/>
              <a:defRPr sz="960">
                <a:solidFill>
                  <a:srgbClr val="494985"/>
                </a:solidFill>
                <a:latin typeface="Quicksand Light"/>
                <a:ea typeface="Quicksand Light"/>
                <a:cs typeface="Quicksand Light"/>
                <a:sym typeface="Quicksand Light"/>
              </a:defRPr>
            </a:lvl6pPr>
            <a:lvl7pPr lvl="6" rtl="0">
              <a:buNone/>
              <a:defRPr sz="960">
                <a:solidFill>
                  <a:srgbClr val="494985"/>
                </a:solidFill>
                <a:latin typeface="Quicksand Light"/>
                <a:ea typeface="Quicksand Light"/>
                <a:cs typeface="Quicksand Light"/>
                <a:sym typeface="Quicksand Light"/>
              </a:defRPr>
            </a:lvl7pPr>
            <a:lvl8pPr lvl="7" rtl="0">
              <a:buNone/>
              <a:defRPr sz="960">
                <a:solidFill>
                  <a:srgbClr val="494985"/>
                </a:solidFill>
                <a:latin typeface="Quicksand Light"/>
                <a:ea typeface="Quicksand Light"/>
                <a:cs typeface="Quicksand Light"/>
                <a:sym typeface="Quicksand Light"/>
              </a:defRPr>
            </a:lvl8pPr>
            <a:lvl9pPr lvl="8" rtl="0">
              <a:buNone/>
              <a:defRPr sz="960">
                <a:solidFill>
                  <a:srgbClr val="494985"/>
                </a:solidFill>
                <a:latin typeface="Quicksand Light"/>
                <a:ea typeface="Quicksand Light"/>
                <a:cs typeface="Quicksand Light"/>
                <a:sym typeface="Quicksand Light"/>
              </a:defRPr>
            </a:lvl9pPr>
          </a:lstStyle>
          <a:p>
            <a:fld id="{03D1AB63-03F6-41DA-A996-09CB6280F867}" type="slidenum">
              <a:rPr lang="en-GB" smtClean="0"/>
              <a:t>‹#›</a:t>
            </a:fld>
            <a:endParaRPr lang="en-GB"/>
          </a:p>
        </p:txBody>
      </p:sp>
      <p:sp>
        <p:nvSpPr>
          <p:cNvPr id="70" name="Google Shape;70;p16"/>
          <p:cNvSpPr txBox="1">
            <a:spLocks noGrp="1"/>
          </p:cNvSpPr>
          <p:nvPr>
            <p:ph type="subTitle" idx="3"/>
          </p:nvPr>
        </p:nvSpPr>
        <p:spPr>
          <a:xfrm>
            <a:off x="7010400" y="1"/>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440" b="1"/>
            </a:lvl1pPr>
            <a:lvl2pPr lvl="1" rtl="0">
              <a:spcBef>
                <a:spcPts val="0"/>
              </a:spcBef>
              <a:spcAft>
                <a:spcPts val="0"/>
              </a:spcAft>
              <a:buNone/>
              <a:defRPr/>
            </a:lvl2pPr>
            <a:lvl3pPr lvl="2" rtl="0">
              <a:spcBef>
                <a:spcPts val="1920"/>
              </a:spcBef>
              <a:spcAft>
                <a:spcPts val="0"/>
              </a:spcAft>
              <a:buNone/>
              <a:defRPr/>
            </a:lvl3pPr>
            <a:lvl4pPr lvl="3" rtl="0">
              <a:spcBef>
                <a:spcPts val="1920"/>
              </a:spcBef>
              <a:spcAft>
                <a:spcPts val="0"/>
              </a:spcAft>
              <a:buNone/>
              <a:defRPr/>
            </a:lvl4pPr>
            <a:lvl5pPr lvl="4" rtl="0">
              <a:spcBef>
                <a:spcPts val="1920"/>
              </a:spcBef>
              <a:spcAft>
                <a:spcPts val="0"/>
              </a:spcAft>
              <a:buNone/>
              <a:defRPr/>
            </a:lvl5pPr>
            <a:lvl6pPr lvl="5" rtl="0">
              <a:spcBef>
                <a:spcPts val="1920"/>
              </a:spcBef>
              <a:spcAft>
                <a:spcPts val="0"/>
              </a:spcAft>
              <a:buNone/>
              <a:defRPr/>
            </a:lvl6pPr>
            <a:lvl7pPr lvl="6" rtl="0">
              <a:spcBef>
                <a:spcPts val="1920"/>
              </a:spcBef>
              <a:spcAft>
                <a:spcPts val="0"/>
              </a:spcAft>
              <a:buNone/>
              <a:defRPr/>
            </a:lvl7pPr>
            <a:lvl8pPr lvl="7" rtl="0">
              <a:spcBef>
                <a:spcPts val="1920"/>
              </a:spcBef>
              <a:spcAft>
                <a:spcPts val="0"/>
              </a:spcAft>
              <a:buNone/>
              <a:defRPr/>
            </a:lvl8pPr>
            <a:lvl9pPr lvl="8" rtl="0">
              <a:spcBef>
                <a:spcPts val="1920"/>
              </a:spcBef>
              <a:spcAft>
                <a:spcPts val="1920"/>
              </a:spcAft>
              <a:buNone/>
              <a:defRPr/>
            </a:lvl9pPr>
          </a:lstStyle>
          <a:p>
            <a:r>
              <a:rPr lang="en-US"/>
              <a:t>Click to edit Master subtitle style</a:t>
            </a:r>
            <a:endParaRPr/>
          </a:p>
        </p:txBody>
      </p:sp>
    </p:spTree>
    <p:extLst>
      <p:ext uri="{BB962C8B-B14F-4D97-AF65-F5344CB8AC3E}">
        <p14:creationId xmlns:p14="http://schemas.microsoft.com/office/powerpoint/2010/main" val="1173349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r Images side by side" preserve="1">
  <p:cSld name="Text or Images side by side">
    <p:spTree>
      <p:nvGrpSpPr>
        <p:cNvPr id="1" name="Shape 81"/>
        <p:cNvGrpSpPr/>
        <p:nvPr/>
      </p:nvGrpSpPr>
      <p:grpSpPr>
        <a:xfrm>
          <a:off x="0" y="0"/>
          <a:ext cx="0" cy="0"/>
          <a:chOff x="0" y="0"/>
          <a:chExt cx="0" cy="0"/>
        </a:xfrm>
      </p:grpSpPr>
      <p:sp>
        <p:nvSpPr>
          <p:cNvPr id="82" name="Google Shape;82;p19"/>
          <p:cNvSpPr txBox="1">
            <a:spLocks noGrp="1"/>
          </p:cNvSpPr>
          <p:nvPr>
            <p:ph type="body" idx="1"/>
          </p:nvPr>
        </p:nvSpPr>
        <p:spPr>
          <a:xfrm>
            <a:off x="414534" y="1560166"/>
            <a:ext cx="5462000" cy="4878800"/>
          </a:xfrm>
          <a:prstGeom prst="rect">
            <a:avLst/>
          </a:prstGeom>
          <a:ln>
            <a:noFill/>
          </a:ln>
        </p:spPr>
        <p:txBody>
          <a:bodyPr spcFirstLastPara="1" wrap="square" lIns="91425" tIns="91425" rIns="91425" bIns="91425" anchor="t" anchorCtr="0">
            <a:noAutofit/>
          </a:bodyPr>
          <a:lstStyle>
            <a:lvl1pPr marL="548651" lvl="0" indent="-411488" rtl="0">
              <a:spcBef>
                <a:spcPts val="0"/>
              </a:spcBef>
              <a:spcAft>
                <a:spcPts val="0"/>
              </a:spcAft>
              <a:buSzPts val="1800"/>
              <a:buChar char="●"/>
              <a:defRPr/>
            </a:lvl1pPr>
            <a:lvl2pPr marL="1097300" lvl="1" indent="-381007" rtl="0">
              <a:spcBef>
                <a:spcPts val="1920"/>
              </a:spcBef>
              <a:spcAft>
                <a:spcPts val="0"/>
              </a:spcAft>
              <a:buSzPts val="1400"/>
              <a:buChar char="○"/>
              <a:defRPr/>
            </a:lvl2pPr>
            <a:lvl3pPr marL="1645950" lvl="2" indent="-381007" rtl="0">
              <a:spcBef>
                <a:spcPts val="1920"/>
              </a:spcBef>
              <a:spcAft>
                <a:spcPts val="0"/>
              </a:spcAft>
              <a:buSzPts val="1400"/>
              <a:buChar char="■"/>
              <a:defRPr/>
            </a:lvl3pPr>
            <a:lvl4pPr marL="2194601" lvl="3" indent="-381007" rtl="0">
              <a:spcBef>
                <a:spcPts val="1920"/>
              </a:spcBef>
              <a:spcAft>
                <a:spcPts val="0"/>
              </a:spcAft>
              <a:buSzPts val="1400"/>
              <a:buChar char="●"/>
              <a:defRPr/>
            </a:lvl4pPr>
            <a:lvl5pPr marL="2743250" lvl="4" indent="-381007" rtl="0">
              <a:spcBef>
                <a:spcPts val="1920"/>
              </a:spcBef>
              <a:spcAft>
                <a:spcPts val="0"/>
              </a:spcAft>
              <a:buSzPts val="1400"/>
              <a:buChar char="○"/>
              <a:defRPr/>
            </a:lvl5pPr>
            <a:lvl6pPr marL="3291901" lvl="5" indent="-381007" rtl="0">
              <a:spcBef>
                <a:spcPts val="1920"/>
              </a:spcBef>
              <a:spcAft>
                <a:spcPts val="0"/>
              </a:spcAft>
              <a:buSzPts val="1400"/>
              <a:buChar char="■"/>
              <a:defRPr/>
            </a:lvl6pPr>
            <a:lvl7pPr marL="3840551" lvl="6" indent="-381007" rtl="0">
              <a:spcBef>
                <a:spcPts val="1920"/>
              </a:spcBef>
              <a:spcAft>
                <a:spcPts val="0"/>
              </a:spcAft>
              <a:buSzPts val="1400"/>
              <a:buChar char="●"/>
              <a:defRPr/>
            </a:lvl7pPr>
            <a:lvl8pPr marL="4389201" lvl="7" indent="-381007" rtl="0">
              <a:spcBef>
                <a:spcPts val="1920"/>
              </a:spcBef>
              <a:spcAft>
                <a:spcPts val="0"/>
              </a:spcAft>
              <a:buSzPts val="1400"/>
              <a:buChar char="○"/>
              <a:defRPr/>
            </a:lvl8pPr>
            <a:lvl9pPr marL="4937851" lvl="8" indent="-381007" rtl="0">
              <a:spcBef>
                <a:spcPts val="1920"/>
              </a:spcBef>
              <a:spcAft>
                <a:spcPts val="1920"/>
              </a:spcAft>
              <a:buSzPts val="1400"/>
              <a:buChar char="■"/>
              <a:defRPr/>
            </a:lvl9pPr>
          </a:lstStyle>
          <a:p>
            <a:pPr lvl="0"/>
            <a:r>
              <a:rPr lang="en-US"/>
              <a:t>Edit Master text styles</a:t>
            </a:r>
          </a:p>
        </p:txBody>
      </p:sp>
      <p:sp>
        <p:nvSpPr>
          <p:cNvPr id="83" name="Google Shape;83;p19"/>
          <p:cNvSpPr txBox="1">
            <a:spLocks noGrp="1"/>
          </p:cNvSpPr>
          <p:nvPr>
            <p:ph type="title"/>
          </p:nvPr>
        </p:nvSpPr>
        <p:spPr>
          <a:xfrm>
            <a:off x="414533" y="426134"/>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88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9"/>
          <p:cNvSpPr txBox="1">
            <a:spLocks noGrp="1"/>
          </p:cNvSpPr>
          <p:nvPr>
            <p:ph type="sldNum" idx="12"/>
          </p:nvPr>
        </p:nvSpPr>
        <p:spPr>
          <a:xfrm>
            <a:off x="11776267" y="6439068"/>
            <a:ext cx="415600" cy="418800"/>
          </a:xfrm>
          <a:prstGeom prst="rect">
            <a:avLst/>
          </a:prstGeom>
        </p:spPr>
        <p:txBody>
          <a:bodyPr spcFirstLastPara="1" wrap="square" lIns="91425" tIns="91425" rIns="91425" bIns="91425" anchor="t" anchorCtr="0">
            <a:noAutofit/>
          </a:bodyPr>
          <a:lstStyle>
            <a:lvl1pPr lvl="0" rtl="0">
              <a:buNone/>
              <a:defRPr sz="960">
                <a:solidFill>
                  <a:srgbClr val="494985"/>
                </a:solidFill>
                <a:latin typeface="Quicksand Light"/>
                <a:ea typeface="Quicksand Light"/>
                <a:cs typeface="Quicksand Light"/>
                <a:sym typeface="Quicksand Light"/>
              </a:defRPr>
            </a:lvl1pPr>
            <a:lvl2pPr lvl="1" rtl="0">
              <a:buNone/>
              <a:defRPr sz="960">
                <a:solidFill>
                  <a:srgbClr val="494985"/>
                </a:solidFill>
                <a:latin typeface="Quicksand Light"/>
                <a:ea typeface="Quicksand Light"/>
                <a:cs typeface="Quicksand Light"/>
                <a:sym typeface="Quicksand Light"/>
              </a:defRPr>
            </a:lvl2pPr>
            <a:lvl3pPr lvl="2" rtl="0">
              <a:buNone/>
              <a:defRPr sz="960">
                <a:solidFill>
                  <a:srgbClr val="494985"/>
                </a:solidFill>
                <a:latin typeface="Quicksand Light"/>
                <a:ea typeface="Quicksand Light"/>
                <a:cs typeface="Quicksand Light"/>
                <a:sym typeface="Quicksand Light"/>
              </a:defRPr>
            </a:lvl3pPr>
            <a:lvl4pPr lvl="3" rtl="0">
              <a:buNone/>
              <a:defRPr sz="960">
                <a:solidFill>
                  <a:srgbClr val="494985"/>
                </a:solidFill>
                <a:latin typeface="Quicksand Light"/>
                <a:ea typeface="Quicksand Light"/>
                <a:cs typeface="Quicksand Light"/>
                <a:sym typeface="Quicksand Light"/>
              </a:defRPr>
            </a:lvl4pPr>
            <a:lvl5pPr lvl="4" rtl="0">
              <a:buNone/>
              <a:defRPr sz="960">
                <a:solidFill>
                  <a:srgbClr val="494985"/>
                </a:solidFill>
                <a:latin typeface="Quicksand Light"/>
                <a:ea typeface="Quicksand Light"/>
                <a:cs typeface="Quicksand Light"/>
                <a:sym typeface="Quicksand Light"/>
              </a:defRPr>
            </a:lvl5pPr>
            <a:lvl6pPr lvl="5" rtl="0">
              <a:buNone/>
              <a:defRPr sz="960">
                <a:solidFill>
                  <a:srgbClr val="494985"/>
                </a:solidFill>
                <a:latin typeface="Quicksand Light"/>
                <a:ea typeface="Quicksand Light"/>
                <a:cs typeface="Quicksand Light"/>
                <a:sym typeface="Quicksand Light"/>
              </a:defRPr>
            </a:lvl6pPr>
            <a:lvl7pPr lvl="6" rtl="0">
              <a:buNone/>
              <a:defRPr sz="960">
                <a:solidFill>
                  <a:srgbClr val="494985"/>
                </a:solidFill>
                <a:latin typeface="Quicksand Light"/>
                <a:ea typeface="Quicksand Light"/>
                <a:cs typeface="Quicksand Light"/>
                <a:sym typeface="Quicksand Light"/>
              </a:defRPr>
            </a:lvl7pPr>
            <a:lvl8pPr lvl="7" rtl="0">
              <a:buNone/>
              <a:defRPr sz="960">
                <a:solidFill>
                  <a:srgbClr val="494985"/>
                </a:solidFill>
                <a:latin typeface="Quicksand Light"/>
                <a:ea typeface="Quicksand Light"/>
                <a:cs typeface="Quicksand Light"/>
                <a:sym typeface="Quicksand Light"/>
              </a:defRPr>
            </a:lvl8pPr>
            <a:lvl9pPr lvl="8" rtl="0">
              <a:buNone/>
              <a:defRPr sz="960">
                <a:solidFill>
                  <a:srgbClr val="494985"/>
                </a:solidFill>
                <a:latin typeface="Quicksand Light"/>
                <a:ea typeface="Quicksand Light"/>
                <a:cs typeface="Quicksand Light"/>
                <a:sym typeface="Quicksand Light"/>
              </a:defRPr>
            </a:lvl9pPr>
          </a:lstStyle>
          <a:p>
            <a:fld id="{03D1AB63-03F6-41DA-A996-09CB6280F867}" type="slidenum">
              <a:rPr lang="en-GB" smtClean="0"/>
              <a:t>‹#›</a:t>
            </a:fld>
            <a:endParaRPr lang="en-GB"/>
          </a:p>
        </p:txBody>
      </p:sp>
      <p:sp>
        <p:nvSpPr>
          <p:cNvPr id="85" name="Google Shape;85;p19"/>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548651" lvl="0" indent="-411488" rtl="0">
              <a:spcBef>
                <a:spcPts val="0"/>
              </a:spcBef>
              <a:spcAft>
                <a:spcPts val="0"/>
              </a:spcAft>
              <a:buSzPts val="1800"/>
              <a:buChar char="●"/>
              <a:defRPr/>
            </a:lvl1pPr>
            <a:lvl2pPr marL="1097300" lvl="1" indent="-381007" rtl="0">
              <a:spcBef>
                <a:spcPts val="1920"/>
              </a:spcBef>
              <a:spcAft>
                <a:spcPts val="0"/>
              </a:spcAft>
              <a:buSzPts val="1400"/>
              <a:buChar char="○"/>
              <a:defRPr/>
            </a:lvl2pPr>
            <a:lvl3pPr marL="1645950" lvl="2" indent="-381007" rtl="0">
              <a:spcBef>
                <a:spcPts val="1920"/>
              </a:spcBef>
              <a:spcAft>
                <a:spcPts val="0"/>
              </a:spcAft>
              <a:buSzPts val="1400"/>
              <a:buChar char="■"/>
              <a:defRPr/>
            </a:lvl3pPr>
            <a:lvl4pPr marL="2194601" lvl="3" indent="-381007" rtl="0">
              <a:spcBef>
                <a:spcPts val="1920"/>
              </a:spcBef>
              <a:spcAft>
                <a:spcPts val="0"/>
              </a:spcAft>
              <a:buSzPts val="1400"/>
              <a:buChar char="●"/>
              <a:defRPr/>
            </a:lvl4pPr>
            <a:lvl5pPr marL="2743250" lvl="4" indent="-381007" rtl="0">
              <a:spcBef>
                <a:spcPts val="1920"/>
              </a:spcBef>
              <a:spcAft>
                <a:spcPts val="0"/>
              </a:spcAft>
              <a:buSzPts val="1400"/>
              <a:buChar char="○"/>
              <a:defRPr/>
            </a:lvl5pPr>
            <a:lvl6pPr marL="3291901" lvl="5" indent="-381007" rtl="0">
              <a:spcBef>
                <a:spcPts val="1920"/>
              </a:spcBef>
              <a:spcAft>
                <a:spcPts val="0"/>
              </a:spcAft>
              <a:buSzPts val="1400"/>
              <a:buChar char="■"/>
              <a:defRPr/>
            </a:lvl6pPr>
            <a:lvl7pPr marL="3840551" lvl="6" indent="-381007" rtl="0">
              <a:spcBef>
                <a:spcPts val="1920"/>
              </a:spcBef>
              <a:spcAft>
                <a:spcPts val="0"/>
              </a:spcAft>
              <a:buSzPts val="1400"/>
              <a:buChar char="●"/>
              <a:defRPr/>
            </a:lvl7pPr>
            <a:lvl8pPr marL="4389201" lvl="7" indent="-381007" rtl="0">
              <a:spcBef>
                <a:spcPts val="1920"/>
              </a:spcBef>
              <a:spcAft>
                <a:spcPts val="0"/>
              </a:spcAft>
              <a:buSzPts val="1400"/>
              <a:buChar char="○"/>
              <a:defRPr/>
            </a:lvl8pPr>
            <a:lvl9pPr marL="4937851" lvl="8" indent="-381007" rtl="0">
              <a:spcBef>
                <a:spcPts val="1920"/>
              </a:spcBef>
              <a:spcAft>
                <a:spcPts val="1920"/>
              </a:spcAft>
              <a:buSzPts val="1400"/>
              <a:buChar char="■"/>
              <a:defRPr/>
            </a:lvl9pPr>
          </a:lstStyle>
          <a:p>
            <a:pPr lvl="0"/>
            <a:r>
              <a:rPr lang="en-US"/>
              <a:t>Edit Master text styles</a:t>
            </a:r>
          </a:p>
        </p:txBody>
      </p:sp>
      <p:sp>
        <p:nvSpPr>
          <p:cNvPr id="86" name="Google Shape;86;p19"/>
          <p:cNvSpPr txBox="1">
            <a:spLocks noGrp="1"/>
          </p:cNvSpPr>
          <p:nvPr>
            <p:ph type="subTitle" idx="3"/>
          </p:nvPr>
        </p:nvSpPr>
        <p:spPr>
          <a:xfrm>
            <a:off x="7010400" y="1"/>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440" b="1"/>
            </a:lvl1pPr>
            <a:lvl2pPr lvl="1" rtl="0">
              <a:spcBef>
                <a:spcPts val="0"/>
              </a:spcBef>
              <a:spcAft>
                <a:spcPts val="0"/>
              </a:spcAft>
              <a:buNone/>
              <a:defRPr/>
            </a:lvl2pPr>
            <a:lvl3pPr lvl="2" rtl="0">
              <a:spcBef>
                <a:spcPts val="1920"/>
              </a:spcBef>
              <a:spcAft>
                <a:spcPts val="0"/>
              </a:spcAft>
              <a:buNone/>
              <a:defRPr/>
            </a:lvl3pPr>
            <a:lvl4pPr lvl="3" rtl="0">
              <a:spcBef>
                <a:spcPts val="1920"/>
              </a:spcBef>
              <a:spcAft>
                <a:spcPts val="0"/>
              </a:spcAft>
              <a:buNone/>
              <a:defRPr/>
            </a:lvl4pPr>
            <a:lvl5pPr lvl="4" rtl="0">
              <a:spcBef>
                <a:spcPts val="1920"/>
              </a:spcBef>
              <a:spcAft>
                <a:spcPts val="0"/>
              </a:spcAft>
              <a:buNone/>
              <a:defRPr/>
            </a:lvl5pPr>
            <a:lvl6pPr lvl="5" rtl="0">
              <a:spcBef>
                <a:spcPts val="1920"/>
              </a:spcBef>
              <a:spcAft>
                <a:spcPts val="0"/>
              </a:spcAft>
              <a:buNone/>
              <a:defRPr/>
            </a:lvl6pPr>
            <a:lvl7pPr lvl="6" rtl="0">
              <a:spcBef>
                <a:spcPts val="1920"/>
              </a:spcBef>
              <a:spcAft>
                <a:spcPts val="0"/>
              </a:spcAft>
              <a:buNone/>
              <a:defRPr/>
            </a:lvl7pPr>
            <a:lvl8pPr lvl="7" rtl="0">
              <a:spcBef>
                <a:spcPts val="1920"/>
              </a:spcBef>
              <a:spcAft>
                <a:spcPts val="0"/>
              </a:spcAft>
              <a:buNone/>
              <a:defRPr/>
            </a:lvl8pPr>
            <a:lvl9pPr lvl="8" rtl="0">
              <a:spcBef>
                <a:spcPts val="1920"/>
              </a:spcBef>
              <a:spcAft>
                <a:spcPts val="1920"/>
              </a:spcAft>
              <a:buNone/>
              <a:defRPr/>
            </a:lvl9pPr>
          </a:lstStyle>
          <a:p>
            <a:r>
              <a:rPr lang="en-US"/>
              <a:t>Click to edit Master subtitle style</a:t>
            </a:r>
            <a:endParaRPr/>
          </a:p>
        </p:txBody>
      </p:sp>
    </p:spTree>
    <p:extLst>
      <p:ext uri="{BB962C8B-B14F-4D97-AF65-F5344CB8AC3E}">
        <p14:creationId xmlns:p14="http://schemas.microsoft.com/office/powerpoint/2010/main" val="11990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dirty="0"/>
          </a:p>
        </p:txBody>
      </p:sp>
      <p:sp>
        <p:nvSpPr>
          <p:cNvPr id="10" name="Text Placeholder 2"/>
          <p:cNvSpPr>
            <a:spLocks noGrp="1"/>
          </p:cNvSpPr>
          <p:nvPr>
            <p:ph idx="1"/>
          </p:nvPr>
        </p:nvSpPr>
        <p:spPr>
          <a:xfrm>
            <a:off x="1440000" y="1260000"/>
            <a:ext cx="10246854" cy="4898542"/>
          </a:xfrm>
          <a:prstGeom prst="rect">
            <a:avLst/>
          </a:prstGeom>
        </p:spPr>
        <p:txBody>
          <a:bodyPr vert="horz" lIns="91440" tIns="45720" rIns="91440" bIns="45720" rtlCol="0">
            <a:normAutofit/>
          </a:bodyPr>
          <a:lstStyle>
            <a:lvl1pPr marL="450852" indent="-450852">
              <a:buFont typeface="Wingdings" panose="05000000000000000000" pitchFamily="2" charset="2"/>
              <a:buChar char=""/>
              <a:defRPr>
                <a:solidFill>
                  <a:srgbClr val="002060"/>
                </a:solidFill>
              </a:defRPr>
            </a:lvl1pPr>
            <a:lvl2pPr marL="814392" indent="-363540">
              <a:buFont typeface="Wingdings" panose="05000000000000000000" pitchFamily="2" charset="2"/>
              <a:buChar char=""/>
              <a:defRPr>
                <a:solidFill>
                  <a:srgbClr val="5D5D5D"/>
                </a:solidFill>
              </a:defRPr>
            </a:lvl2pPr>
            <a:lvl3pPr marL="1163644" indent="-349252">
              <a:buFont typeface="Wingdings" panose="05000000000000000000" pitchFamily="2" charset="2"/>
              <a:buChar char=""/>
              <a:defRPr>
                <a:solidFill>
                  <a:srgbClr val="4D90FE"/>
                </a:solidFill>
              </a:defRPr>
            </a:lvl3pPr>
            <a:lvl4pPr marL="1436695" indent="-261939">
              <a:buFont typeface="Wingdings" panose="05000000000000000000" pitchFamily="2" charset="2"/>
              <a:buChar char=""/>
              <a:defRPr>
                <a:solidFill>
                  <a:srgbClr val="808080"/>
                </a:solidFill>
              </a:defRPr>
            </a:lvl4pPr>
            <a:lvl5pPr marL="1711333" indent="-285751">
              <a:buFont typeface="Wingdings" panose="05000000000000000000" pitchFamily="2" charset="2"/>
              <a:buChar char="n"/>
              <a:defRPr>
                <a:solidFill>
                  <a:schemeClr val="accent1">
                    <a:lumMod val="40000"/>
                    <a:lumOff val="6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07403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tro then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88367" y="2375065"/>
            <a:ext cx="5181600" cy="380189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4" name="Content Placeholder 3"/>
          <p:cNvSpPr>
            <a:spLocks noGrp="1"/>
          </p:cNvSpPr>
          <p:nvPr>
            <p:ph sz="half" idx="2"/>
          </p:nvPr>
        </p:nvSpPr>
        <p:spPr>
          <a:xfrm>
            <a:off x="6622367" y="2375065"/>
            <a:ext cx="5181600" cy="380189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marL="1425582" indent="0">
              <a:buNone/>
              <a:defRPr lang="en-GB">
                <a:solidFill>
                  <a:schemeClr val="accent1">
                    <a:lumMod val="40000"/>
                    <a:lumOff val="60000"/>
                  </a:schemeClr>
                </a:solidFill>
              </a:defRPr>
            </a:lvl5pPr>
          </a:lstStyle>
          <a:p>
            <a:pPr lvl="0">
              <a:buFont typeface="Wingdings" panose="05000000000000000000" pitchFamily="2" charset="2"/>
              <a:buChar char=""/>
            </a:pPr>
            <a:r>
              <a:rPr lang="en-US"/>
              <a:t>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9" name="Content Placeholder 2"/>
          <p:cNvSpPr>
            <a:spLocks noGrp="1"/>
          </p:cNvSpPr>
          <p:nvPr>
            <p:ph sz="half" idx="10"/>
          </p:nvPr>
        </p:nvSpPr>
        <p:spPr>
          <a:xfrm>
            <a:off x="1288367" y="1350000"/>
            <a:ext cx="10515600" cy="855288"/>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vl5pPr marL="1425582" indent="0">
              <a:buNone/>
              <a:defRPr lang="en-GB" dirty="0">
                <a:solidFill>
                  <a:schemeClr val="accent1">
                    <a:lumMod val="40000"/>
                    <a:lumOff val="60000"/>
                  </a:schemeClr>
                </a:solidFill>
              </a:defRPr>
            </a:lvl5pPr>
          </a:lstStyle>
          <a:p>
            <a:pPr lvl="0">
              <a:buFont typeface="Wingdings" panose="05000000000000000000" pitchFamily="2" charset="2"/>
              <a:buChar char=""/>
            </a:pPr>
            <a:r>
              <a:rPr lang="en-US"/>
              <a:t>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a:p>
            <a:pPr lvl="4">
              <a:buFont typeface="Wingdings" panose="05000000000000000000" pitchFamily="2" charset="2"/>
              <a:buChar char=""/>
            </a:pPr>
            <a:r>
              <a:rPr lang="en-US"/>
              <a:t>Fifth level</a:t>
            </a:r>
            <a:endParaRPr lang="en-GB" dirty="0"/>
          </a:p>
        </p:txBody>
      </p:sp>
    </p:spTree>
    <p:extLst>
      <p:ext uri="{BB962C8B-B14F-4D97-AF65-F5344CB8AC3E}">
        <p14:creationId xmlns:p14="http://schemas.microsoft.com/office/powerpoint/2010/main" val="1898430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Golden Knowled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5F33-FD59-4294-A25D-E2F2E1D200D6}"/>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AE01A5BE-25EF-45FA-A428-8272C47574C2}"/>
              </a:ext>
            </a:extLst>
          </p:cNvPr>
          <p:cNvSpPr>
            <a:spLocks noGrp="1"/>
          </p:cNvSpPr>
          <p:nvPr>
            <p:ph type="body" sz="quarter" idx="10"/>
          </p:nvPr>
        </p:nvSpPr>
        <p:spPr>
          <a:xfrm>
            <a:off x="444500" y="1253334"/>
            <a:ext cx="4870451" cy="43362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CDED325-82B1-4121-8D28-0A2ACD20545C}"/>
              </a:ext>
            </a:extLst>
          </p:cNvPr>
          <p:cNvSpPr>
            <a:spLocks noGrp="1"/>
          </p:cNvSpPr>
          <p:nvPr>
            <p:ph type="body" sz="quarter" idx="11"/>
          </p:nvPr>
        </p:nvSpPr>
        <p:spPr>
          <a:xfrm>
            <a:off x="6298251" y="3187582"/>
            <a:ext cx="1871529" cy="1512607"/>
          </a:xfrm>
        </p:spPr>
        <p:txBody>
          <a:bodyPr>
            <a:normAutofit/>
          </a:bodyPr>
          <a:lstStyle>
            <a:lvl1pPr marL="0" indent="0">
              <a:buNone/>
              <a:defRPr sz="1400"/>
            </a:lvl1pPr>
            <a:lvl2pPr marL="457202" indent="0">
              <a:buNone/>
              <a:defRPr/>
            </a:lvl2pPr>
            <a:lvl5pPr marL="1828806" indent="0">
              <a:buNone/>
              <a:defRPr/>
            </a:lvl5pPr>
          </a:lstStyle>
          <a:p>
            <a:pPr lvl="0"/>
            <a:r>
              <a:rPr lang="en-US"/>
              <a:t>Edit Master text styles</a:t>
            </a:r>
          </a:p>
        </p:txBody>
      </p:sp>
      <p:sp>
        <p:nvSpPr>
          <p:cNvPr id="18" name="Text Placeholder 17">
            <a:extLst>
              <a:ext uri="{FF2B5EF4-FFF2-40B4-BE49-F238E27FC236}">
                <a16:creationId xmlns:a16="http://schemas.microsoft.com/office/drawing/2014/main" id="{CE860037-BEFF-4BF0-AB53-AB1BCD9E5D99}"/>
              </a:ext>
            </a:extLst>
          </p:cNvPr>
          <p:cNvSpPr>
            <a:spLocks noGrp="1"/>
          </p:cNvSpPr>
          <p:nvPr>
            <p:ph type="body" sz="quarter" idx="12"/>
          </p:nvPr>
        </p:nvSpPr>
        <p:spPr>
          <a:xfrm>
            <a:off x="8915401" y="2042065"/>
            <a:ext cx="2832100" cy="330200"/>
          </a:xfrm>
        </p:spPr>
        <p:txBody>
          <a:bodyPr>
            <a:noAutofit/>
          </a:bodyPr>
          <a:lstStyle>
            <a:lvl1pPr marL="0" indent="0">
              <a:buNone/>
              <a:defRPr sz="1400"/>
            </a:lvl1pPr>
            <a:lvl5pPr marL="1828806" indent="0">
              <a:buNone/>
              <a:defRPr/>
            </a:lvl5pPr>
          </a:lstStyle>
          <a:p>
            <a:pPr lvl="0"/>
            <a:r>
              <a:rPr lang="en-US"/>
              <a:t>Edit Master text styles</a:t>
            </a:r>
          </a:p>
        </p:txBody>
      </p:sp>
      <p:sp>
        <p:nvSpPr>
          <p:cNvPr id="19" name="Text Placeholder 17">
            <a:extLst>
              <a:ext uri="{FF2B5EF4-FFF2-40B4-BE49-F238E27FC236}">
                <a16:creationId xmlns:a16="http://schemas.microsoft.com/office/drawing/2014/main" id="{47DCBC78-2242-4174-9166-A0E42BDF3B65}"/>
              </a:ext>
            </a:extLst>
          </p:cNvPr>
          <p:cNvSpPr>
            <a:spLocks noGrp="1"/>
          </p:cNvSpPr>
          <p:nvPr>
            <p:ph type="body" sz="quarter" idx="13"/>
          </p:nvPr>
        </p:nvSpPr>
        <p:spPr>
          <a:xfrm>
            <a:off x="8915401" y="2721113"/>
            <a:ext cx="2832100" cy="330200"/>
          </a:xfrm>
        </p:spPr>
        <p:txBody>
          <a:bodyPr>
            <a:noAutofit/>
          </a:bodyPr>
          <a:lstStyle>
            <a:lvl1pPr marL="0" indent="0">
              <a:buNone/>
              <a:defRPr sz="1400"/>
            </a:lvl1pPr>
            <a:lvl5pPr marL="1828806" indent="0">
              <a:buNone/>
              <a:defRPr/>
            </a:lvl5pPr>
          </a:lstStyle>
          <a:p>
            <a:pPr lvl="0"/>
            <a:r>
              <a:rPr lang="en-US"/>
              <a:t>Edit Master text styles</a:t>
            </a:r>
          </a:p>
        </p:txBody>
      </p:sp>
      <p:sp>
        <p:nvSpPr>
          <p:cNvPr id="20" name="Text Placeholder 17">
            <a:extLst>
              <a:ext uri="{FF2B5EF4-FFF2-40B4-BE49-F238E27FC236}">
                <a16:creationId xmlns:a16="http://schemas.microsoft.com/office/drawing/2014/main" id="{FBDA6653-5AB2-451E-8C91-64DFC57BAF02}"/>
              </a:ext>
            </a:extLst>
          </p:cNvPr>
          <p:cNvSpPr>
            <a:spLocks noGrp="1"/>
          </p:cNvSpPr>
          <p:nvPr>
            <p:ph type="body" sz="quarter" idx="14"/>
          </p:nvPr>
        </p:nvSpPr>
        <p:spPr>
          <a:xfrm>
            <a:off x="8915400" y="3375852"/>
            <a:ext cx="2846968" cy="330200"/>
          </a:xfrm>
        </p:spPr>
        <p:txBody>
          <a:bodyPr>
            <a:noAutofit/>
          </a:bodyPr>
          <a:lstStyle>
            <a:lvl1pPr marL="0" indent="0">
              <a:buNone/>
              <a:defRPr sz="1400"/>
            </a:lvl1pPr>
            <a:lvl5pPr marL="1828806" indent="0">
              <a:buNone/>
              <a:defRPr/>
            </a:lvl5pPr>
          </a:lstStyle>
          <a:p>
            <a:pPr lvl="0"/>
            <a:r>
              <a:rPr lang="en-US"/>
              <a:t>Edit Master text styles</a:t>
            </a:r>
          </a:p>
        </p:txBody>
      </p:sp>
      <p:sp>
        <p:nvSpPr>
          <p:cNvPr id="21" name="Text Placeholder 17">
            <a:extLst>
              <a:ext uri="{FF2B5EF4-FFF2-40B4-BE49-F238E27FC236}">
                <a16:creationId xmlns:a16="http://schemas.microsoft.com/office/drawing/2014/main" id="{ADC4925F-A257-4409-AF59-B2F2E229A8BA}"/>
              </a:ext>
            </a:extLst>
          </p:cNvPr>
          <p:cNvSpPr>
            <a:spLocks noGrp="1"/>
          </p:cNvSpPr>
          <p:nvPr>
            <p:ph type="body" sz="quarter" idx="15"/>
          </p:nvPr>
        </p:nvSpPr>
        <p:spPr>
          <a:xfrm>
            <a:off x="8917658" y="4066777"/>
            <a:ext cx="2844711" cy="330200"/>
          </a:xfrm>
        </p:spPr>
        <p:txBody>
          <a:bodyPr>
            <a:noAutofit/>
          </a:bodyPr>
          <a:lstStyle>
            <a:lvl1pPr marL="0" indent="0">
              <a:buNone/>
              <a:defRPr sz="1400"/>
            </a:lvl1pPr>
            <a:lvl5pPr marL="1828806" indent="0">
              <a:buNone/>
              <a:defRPr/>
            </a:lvl5pPr>
          </a:lstStyle>
          <a:p>
            <a:pPr lvl="0"/>
            <a:r>
              <a:rPr lang="en-US"/>
              <a:t>Edit Master text styles</a:t>
            </a:r>
          </a:p>
        </p:txBody>
      </p:sp>
      <p:sp>
        <p:nvSpPr>
          <p:cNvPr id="22" name="Text Placeholder 17">
            <a:extLst>
              <a:ext uri="{FF2B5EF4-FFF2-40B4-BE49-F238E27FC236}">
                <a16:creationId xmlns:a16="http://schemas.microsoft.com/office/drawing/2014/main" id="{C5E6458C-4193-4288-8E4A-CB064D96D9FE}"/>
              </a:ext>
            </a:extLst>
          </p:cNvPr>
          <p:cNvSpPr>
            <a:spLocks noGrp="1"/>
          </p:cNvSpPr>
          <p:nvPr>
            <p:ph type="body" sz="quarter" idx="16"/>
          </p:nvPr>
        </p:nvSpPr>
        <p:spPr>
          <a:xfrm>
            <a:off x="8915401" y="4741019"/>
            <a:ext cx="2832100" cy="330200"/>
          </a:xfrm>
        </p:spPr>
        <p:txBody>
          <a:bodyPr>
            <a:noAutofit/>
          </a:bodyPr>
          <a:lstStyle>
            <a:lvl1pPr marL="0" indent="0">
              <a:buNone/>
              <a:defRPr sz="1400"/>
            </a:lvl1pPr>
            <a:lvl5pPr marL="1828806" indent="0">
              <a:buNone/>
              <a:defRPr/>
            </a:lvl5pPr>
          </a:lstStyle>
          <a:p>
            <a:pPr lvl="0"/>
            <a:r>
              <a:rPr lang="en-US"/>
              <a:t>Edit Master text styles</a:t>
            </a:r>
          </a:p>
        </p:txBody>
      </p:sp>
      <p:sp>
        <p:nvSpPr>
          <p:cNvPr id="23" name="Text Placeholder 17">
            <a:extLst>
              <a:ext uri="{FF2B5EF4-FFF2-40B4-BE49-F238E27FC236}">
                <a16:creationId xmlns:a16="http://schemas.microsoft.com/office/drawing/2014/main" id="{D46C12D1-6C72-4BA5-8D40-B95B4A97D913}"/>
              </a:ext>
            </a:extLst>
          </p:cNvPr>
          <p:cNvSpPr>
            <a:spLocks noGrp="1"/>
          </p:cNvSpPr>
          <p:nvPr>
            <p:ph type="body" sz="quarter" idx="17"/>
          </p:nvPr>
        </p:nvSpPr>
        <p:spPr>
          <a:xfrm>
            <a:off x="8915401" y="5404816"/>
            <a:ext cx="2846967" cy="330200"/>
          </a:xfrm>
        </p:spPr>
        <p:txBody>
          <a:bodyPr>
            <a:noAutofit/>
          </a:bodyPr>
          <a:lstStyle>
            <a:lvl1pPr marL="0" indent="0">
              <a:buNone/>
              <a:defRPr sz="1400"/>
            </a:lvl1pPr>
            <a:lvl5pPr marL="1828806" indent="0">
              <a:buNone/>
              <a:defRPr/>
            </a:lvl5pPr>
          </a:lstStyle>
          <a:p>
            <a:pPr lvl="0"/>
            <a:r>
              <a:rPr lang="en-US"/>
              <a:t>Edit Master text styles</a:t>
            </a:r>
          </a:p>
        </p:txBody>
      </p:sp>
    </p:spTree>
    <p:extLst>
      <p:ext uri="{BB962C8B-B14F-4D97-AF65-F5344CB8AC3E}">
        <p14:creationId xmlns:p14="http://schemas.microsoft.com/office/powerpoint/2010/main" val="30622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E9A3-5CDE-01BE-EC83-AB0CA32094C2}"/>
              </a:ext>
            </a:extLst>
          </p:cNvPr>
          <p:cNvSpPr>
            <a:spLocks noGrp="1"/>
          </p:cNvSpPr>
          <p:nvPr>
            <p:ph type="title"/>
          </p:nvPr>
        </p:nvSpPr>
        <p:spPr/>
        <p:txBody>
          <a:bodyPr>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6EE6896-8949-149D-34D9-CF2B59F1E107}"/>
              </a:ext>
            </a:extLst>
          </p:cNvPr>
          <p:cNvSpPr>
            <a:spLocks noGrp="1"/>
          </p:cNvSpPr>
          <p:nvPr>
            <p:ph idx="1"/>
          </p:nvPr>
        </p:nvSpPr>
        <p:spPr>
          <a:xfrm>
            <a:off x="838200" y="1253332"/>
            <a:ext cx="10515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65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6EA3-37A8-5A02-09AA-D8CAC256F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5D3B6-FF59-EA4E-6A7E-5F45D6D2825E}"/>
              </a:ext>
            </a:extLst>
          </p:cNvPr>
          <p:cNvSpPr>
            <a:spLocks noGrp="1"/>
          </p:cNvSpPr>
          <p:nvPr>
            <p:ph sz="half" idx="1"/>
          </p:nvPr>
        </p:nvSpPr>
        <p:spPr>
          <a:xfrm>
            <a:off x="838200" y="1253331"/>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27093-7F9B-AAF0-87C2-5F289888ABB2}"/>
              </a:ext>
            </a:extLst>
          </p:cNvPr>
          <p:cNvSpPr>
            <a:spLocks noGrp="1"/>
          </p:cNvSpPr>
          <p:nvPr>
            <p:ph sz="half" idx="2"/>
          </p:nvPr>
        </p:nvSpPr>
        <p:spPr>
          <a:xfrm>
            <a:off x="6172200" y="1253331"/>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609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6768-2274-431A-53BC-119382F23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F55C7-3FE9-489F-26D2-BF22CD6C4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474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olden Knowled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5F33-FD59-4294-A25D-E2F2E1D200D6}"/>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AE01A5BE-25EF-45FA-A428-8272C47574C2}"/>
              </a:ext>
            </a:extLst>
          </p:cNvPr>
          <p:cNvSpPr>
            <a:spLocks noGrp="1"/>
          </p:cNvSpPr>
          <p:nvPr>
            <p:ph type="body" sz="quarter" idx="10"/>
          </p:nvPr>
        </p:nvSpPr>
        <p:spPr>
          <a:xfrm>
            <a:off x="444500" y="1253335"/>
            <a:ext cx="4870451" cy="43362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47C11EC6-F41F-441B-9465-B6636D55E1D0}"/>
              </a:ext>
            </a:extLst>
          </p:cNvPr>
          <p:cNvPicPr>
            <a:picLocks noChangeAspect="1"/>
          </p:cNvPicPr>
          <p:nvPr/>
        </p:nvPicPr>
        <p:blipFill rotWithShape="1">
          <a:blip r:embed="rId2"/>
          <a:srcRect l="12454" t="31912" r="10224" b="5769"/>
          <a:stretch/>
        </p:blipFill>
        <p:spPr>
          <a:xfrm>
            <a:off x="5616786" y="1253332"/>
            <a:ext cx="3133637" cy="4351339"/>
          </a:xfrm>
          <a:prstGeom prst="rect">
            <a:avLst/>
          </a:prstGeom>
        </p:spPr>
      </p:pic>
      <p:sp>
        <p:nvSpPr>
          <p:cNvPr id="6" name="TextBox 5">
            <a:extLst>
              <a:ext uri="{FF2B5EF4-FFF2-40B4-BE49-F238E27FC236}">
                <a16:creationId xmlns:a16="http://schemas.microsoft.com/office/drawing/2014/main" id="{CD6237EF-F097-4558-9D29-B9BA166B3779}"/>
              </a:ext>
            </a:extLst>
          </p:cNvPr>
          <p:cNvSpPr txBox="1"/>
          <p:nvPr/>
        </p:nvSpPr>
        <p:spPr>
          <a:xfrm>
            <a:off x="8900532" y="1190110"/>
            <a:ext cx="2846968" cy="446917"/>
          </a:xfrm>
          <a:prstGeom prst="rect">
            <a:avLst/>
          </a:prstGeom>
          <a:noFill/>
          <a:ln>
            <a:solidFill>
              <a:schemeClr val="tx1"/>
            </a:solidFill>
          </a:ln>
        </p:spPr>
        <p:txBody>
          <a:bodyPr wrap="square" rtlCol="0">
            <a:spAutoFit/>
          </a:bodyPr>
          <a:lstStyle/>
          <a:p>
            <a:pPr marL="0" marR="0" lvl="0" indent="0" algn="l" defTabSz="822975" rtl="0" eaLnBrk="1" fontAlgn="auto" latinLnBrk="0" hangingPunct="1">
              <a:lnSpc>
                <a:spcPct val="100000"/>
              </a:lnSpc>
              <a:spcBef>
                <a:spcPts val="0"/>
              </a:spcBef>
              <a:spcAft>
                <a:spcPts val="0"/>
              </a:spcAft>
              <a:buClrTx/>
              <a:buSzTx/>
              <a:buFontTx/>
              <a:buNone/>
              <a:tabLst/>
              <a:defRPr/>
            </a:pPr>
            <a:r>
              <a:rPr kumimoji="0" lang="en-GB" sz="1620" b="1" i="0" u="none" strike="noStrike" kern="1200" cap="none" spc="0" normalizeH="0" baseline="0" noProof="0" dirty="0">
                <a:ln>
                  <a:noFill/>
                </a:ln>
                <a:solidFill>
                  <a:prstClr val="black"/>
                </a:solidFill>
                <a:effectLst/>
                <a:uLnTx/>
                <a:uFillTx/>
                <a:latin typeface="Comic Sans MS"/>
                <a:ea typeface="+mn-ea"/>
                <a:cs typeface="+mn-cs"/>
              </a:rPr>
              <a:t>Then, Now, Next</a:t>
            </a:r>
          </a:p>
          <a:p>
            <a:pPr marL="0" marR="0" lvl="0" indent="0" algn="l" defTabSz="822975" rtl="0" eaLnBrk="1" fontAlgn="auto" latinLnBrk="0" hangingPunct="1">
              <a:lnSpc>
                <a:spcPct val="100000"/>
              </a:lnSpc>
              <a:spcBef>
                <a:spcPts val="0"/>
              </a:spcBef>
              <a:spcAft>
                <a:spcPts val="0"/>
              </a:spcAft>
              <a:buClrTx/>
              <a:buSzTx/>
              <a:buFontTx/>
              <a:buNone/>
              <a:tabLst/>
              <a:defRPr/>
            </a:pPr>
            <a:endParaRPr kumimoji="0" lang="en-GB" sz="684" b="1" i="0" u="none" strike="noStrike" kern="1200" cap="none" spc="0" normalizeH="0" baseline="0" noProof="0" dirty="0">
              <a:ln>
                <a:noFill/>
              </a:ln>
              <a:solidFill>
                <a:prstClr val="black"/>
              </a:solidFill>
              <a:effectLst/>
              <a:uLnTx/>
              <a:uFillTx/>
              <a:latin typeface="Comic Sans MS"/>
              <a:ea typeface="+mn-ea"/>
              <a:cs typeface="+mn-cs"/>
            </a:endParaRPr>
          </a:p>
        </p:txBody>
      </p:sp>
      <p:sp>
        <p:nvSpPr>
          <p:cNvPr id="8" name="TextBox 7">
            <a:extLst>
              <a:ext uri="{FF2B5EF4-FFF2-40B4-BE49-F238E27FC236}">
                <a16:creationId xmlns:a16="http://schemas.microsoft.com/office/drawing/2014/main" id="{32DB21E4-0935-4414-9202-F096AC533973}"/>
              </a:ext>
            </a:extLst>
          </p:cNvPr>
          <p:cNvSpPr txBox="1"/>
          <p:nvPr/>
        </p:nvSpPr>
        <p:spPr>
          <a:xfrm>
            <a:off x="8900532" y="2437045"/>
            <a:ext cx="2846968" cy="535531"/>
          </a:xfrm>
          <a:prstGeom prst="rect">
            <a:avLst/>
          </a:prstGeom>
          <a:solidFill>
            <a:schemeClr val="bg1"/>
          </a:solidFill>
          <a:ln>
            <a:solidFill>
              <a:schemeClr val="tx1"/>
            </a:solidFill>
          </a:ln>
        </p:spPr>
        <p:txBody>
          <a:bodyPr wrap="square" rtlCol="0">
            <a:spAutoFit/>
          </a:bodyPr>
          <a:lstStyle/>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Lesson 2</a:t>
            </a:r>
          </a:p>
          <a:p>
            <a:pPr marL="0" marR="0" lvl="0" indent="0" algn="ctr" defTabSz="822975"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E7E081C-C1C4-4648-AEB0-89220C91BA5F}"/>
              </a:ext>
            </a:extLst>
          </p:cNvPr>
          <p:cNvSpPr txBox="1"/>
          <p:nvPr/>
        </p:nvSpPr>
        <p:spPr>
          <a:xfrm>
            <a:off x="8900532" y="3092463"/>
            <a:ext cx="2846968" cy="535531"/>
          </a:xfrm>
          <a:prstGeom prst="rect">
            <a:avLst/>
          </a:prstGeom>
          <a:solidFill>
            <a:schemeClr val="bg1"/>
          </a:solidFill>
          <a:ln>
            <a:solidFill>
              <a:schemeClr val="tx1"/>
            </a:solidFill>
          </a:ln>
        </p:spPr>
        <p:txBody>
          <a:bodyPr wrap="square" rtlCol="0">
            <a:spAutoFit/>
          </a:bodyPr>
          <a:lstStyle/>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Lesson 3</a:t>
            </a:r>
          </a:p>
          <a:p>
            <a:pPr marL="0" marR="0" lvl="0" indent="0" algn="ctr" defTabSz="822975"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753C525-BC0A-4C12-943F-3B9F923904C7}"/>
              </a:ext>
            </a:extLst>
          </p:cNvPr>
          <p:cNvSpPr txBox="1"/>
          <p:nvPr/>
        </p:nvSpPr>
        <p:spPr>
          <a:xfrm>
            <a:off x="8900532" y="1764333"/>
            <a:ext cx="2846968" cy="535531"/>
          </a:xfrm>
          <a:prstGeom prst="rect">
            <a:avLst/>
          </a:prstGeom>
          <a:solidFill>
            <a:schemeClr val="bg1"/>
          </a:solidFill>
          <a:ln>
            <a:solidFill>
              <a:schemeClr val="tx1"/>
            </a:solidFill>
          </a:ln>
        </p:spPr>
        <p:txBody>
          <a:bodyPr wrap="square" rtlCol="0">
            <a:spAutoFit/>
          </a:bodyPr>
          <a:lstStyle/>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Lesson 1</a:t>
            </a:r>
          </a:p>
          <a:p>
            <a:pPr marL="0" marR="0" lvl="0" indent="0" algn="ctr" defTabSz="822975"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92D23E4D-2054-4686-A6C8-8AF87A46B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4427" y="1321010"/>
            <a:ext cx="653075" cy="366907"/>
          </a:xfrm>
          <a:prstGeom prst="rect">
            <a:avLst/>
          </a:prstGeom>
        </p:spPr>
      </p:pic>
      <p:sp>
        <p:nvSpPr>
          <p:cNvPr id="16" name="Text Placeholder 15">
            <a:extLst>
              <a:ext uri="{FF2B5EF4-FFF2-40B4-BE49-F238E27FC236}">
                <a16:creationId xmlns:a16="http://schemas.microsoft.com/office/drawing/2014/main" id="{FCDED325-82B1-4121-8D28-0A2ACD20545C}"/>
              </a:ext>
            </a:extLst>
          </p:cNvPr>
          <p:cNvSpPr>
            <a:spLocks noGrp="1"/>
          </p:cNvSpPr>
          <p:nvPr>
            <p:ph type="body" sz="quarter" idx="11"/>
          </p:nvPr>
        </p:nvSpPr>
        <p:spPr>
          <a:xfrm>
            <a:off x="6298252" y="3187582"/>
            <a:ext cx="1871529" cy="1512607"/>
          </a:xfrm>
        </p:spPr>
        <p:txBody>
          <a:bodyPr>
            <a:normAutofit/>
          </a:bodyPr>
          <a:lstStyle>
            <a:lvl1pPr marL="0" indent="0">
              <a:buNone/>
              <a:defRPr sz="1260"/>
            </a:lvl1pPr>
            <a:lvl2pPr marL="411488" indent="0">
              <a:buNone/>
              <a:defRPr/>
            </a:lvl2pPr>
            <a:lvl5pPr marL="1645950" indent="0">
              <a:buNone/>
              <a:defRPr/>
            </a:lvl5pPr>
          </a:lstStyle>
          <a:p>
            <a:pPr lvl="0"/>
            <a:r>
              <a:rPr lang="en-US"/>
              <a:t>Edit Master text styles</a:t>
            </a:r>
          </a:p>
        </p:txBody>
      </p:sp>
      <p:sp>
        <p:nvSpPr>
          <p:cNvPr id="18" name="Text Placeholder 17">
            <a:extLst>
              <a:ext uri="{FF2B5EF4-FFF2-40B4-BE49-F238E27FC236}">
                <a16:creationId xmlns:a16="http://schemas.microsoft.com/office/drawing/2014/main" id="{CE860037-BEFF-4BF0-AB53-AB1BCD9E5D99}"/>
              </a:ext>
            </a:extLst>
          </p:cNvPr>
          <p:cNvSpPr>
            <a:spLocks noGrp="1"/>
          </p:cNvSpPr>
          <p:nvPr>
            <p:ph type="body" sz="quarter" idx="12"/>
          </p:nvPr>
        </p:nvSpPr>
        <p:spPr>
          <a:xfrm>
            <a:off x="8915401" y="2042065"/>
            <a:ext cx="2832100" cy="208674"/>
          </a:xfrm>
        </p:spPr>
        <p:txBody>
          <a:bodyPr>
            <a:noAutofit/>
          </a:bodyPr>
          <a:lstStyle>
            <a:lvl1pPr marL="0" indent="0">
              <a:buNone/>
              <a:defRPr sz="1260"/>
            </a:lvl1pPr>
            <a:lvl5pPr marL="1645950" indent="0">
              <a:buNone/>
              <a:defRPr/>
            </a:lvl5pPr>
          </a:lstStyle>
          <a:p>
            <a:pPr lvl="0"/>
            <a:r>
              <a:rPr lang="en-US"/>
              <a:t>Edit Master text styles</a:t>
            </a:r>
          </a:p>
        </p:txBody>
      </p:sp>
      <p:sp>
        <p:nvSpPr>
          <p:cNvPr id="19" name="Text Placeholder 17">
            <a:extLst>
              <a:ext uri="{FF2B5EF4-FFF2-40B4-BE49-F238E27FC236}">
                <a16:creationId xmlns:a16="http://schemas.microsoft.com/office/drawing/2014/main" id="{47DCBC78-2242-4174-9166-A0E42BDF3B65}"/>
              </a:ext>
            </a:extLst>
          </p:cNvPr>
          <p:cNvSpPr>
            <a:spLocks noGrp="1"/>
          </p:cNvSpPr>
          <p:nvPr>
            <p:ph type="body" sz="quarter" idx="13"/>
          </p:nvPr>
        </p:nvSpPr>
        <p:spPr>
          <a:xfrm>
            <a:off x="8915401" y="2721113"/>
            <a:ext cx="2832100" cy="185044"/>
          </a:xfrm>
        </p:spPr>
        <p:txBody>
          <a:bodyPr>
            <a:noAutofit/>
          </a:bodyPr>
          <a:lstStyle>
            <a:lvl1pPr marL="0" indent="0">
              <a:buNone/>
              <a:defRPr sz="1260"/>
            </a:lvl1pPr>
            <a:lvl5pPr marL="1645950" indent="0">
              <a:buNone/>
              <a:defRPr/>
            </a:lvl5pPr>
          </a:lstStyle>
          <a:p>
            <a:pPr lvl="0"/>
            <a:r>
              <a:rPr lang="en-US"/>
              <a:t>Edit Master text styles</a:t>
            </a:r>
          </a:p>
        </p:txBody>
      </p:sp>
      <p:sp>
        <p:nvSpPr>
          <p:cNvPr id="20" name="Text Placeholder 17">
            <a:extLst>
              <a:ext uri="{FF2B5EF4-FFF2-40B4-BE49-F238E27FC236}">
                <a16:creationId xmlns:a16="http://schemas.microsoft.com/office/drawing/2014/main" id="{FBDA6653-5AB2-451E-8C91-64DFC57BAF02}"/>
              </a:ext>
            </a:extLst>
          </p:cNvPr>
          <p:cNvSpPr>
            <a:spLocks noGrp="1"/>
          </p:cNvSpPr>
          <p:nvPr>
            <p:ph type="body" sz="quarter" idx="14"/>
          </p:nvPr>
        </p:nvSpPr>
        <p:spPr>
          <a:xfrm>
            <a:off x="8915400" y="3375852"/>
            <a:ext cx="2846968" cy="185044"/>
          </a:xfrm>
        </p:spPr>
        <p:txBody>
          <a:bodyPr>
            <a:noAutofit/>
          </a:bodyPr>
          <a:lstStyle>
            <a:lvl1pPr marL="0" indent="0">
              <a:buNone/>
              <a:defRPr sz="1260"/>
            </a:lvl1pPr>
            <a:lvl5pPr marL="1645950" indent="0">
              <a:buNone/>
              <a:defRPr/>
            </a:lvl5pPr>
          </a:lstStyle>
          <a:p>
            <a:pPr lvl="0"/>
            <a:r>
              <a:rPr lang="en-US"/>
              <a:t>Edit Master text styles</a:t>
            </a:r>
          </a:p>
        </p:txBody>
      </p:sp>
      <p:sp>
        <p:nvSpPr>
          <p:cNvPr id="15" name="TextBox 14">
            <a:extLst>
              <a:ext uri="{FF2B5EF4-FFF2-40B4-BE49-F238E27FC236}">
                <a16:creationId xmlns:a16="http://schemas.microsoft.com/office/drawing/2014/main" id="{FA8C98BF-4207-450B-B635-5FA7DE7A7E95}"/>
              </a:ext>
            </a:extLst>
          </p:cNvPr>
          <p:cNvSpPr txBox="1"/>
          <p:nvPr/>
        </p:nvSpPr>
        <p:spPr>
          <a:xfrm>
            <a:off x="8915401" y="3814859"/>
            <a:ext cx="2846968" cy="535531"/>
          </a:xfrm>
          <a:prstGeom prst="rect">
            <a:avLst/>
          </a:prstGeom>
          <a:solidFill>
            <a:schemeClr val="bg1"/>
          </a:solidFill>
          <a:ln>
            <a:solidFill>
              <a:schemeClr val="tx1"/>
            </a:solidFill>
          </a:ln>
        </p:spPr>
        <p:txBody>
          <a:bodyPr wrap="square" rtlCol="0">
            <a:spAutoFit/>
          </a:bodyPr>
          <a:lstStyle/>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Lesson 4</a:t>
            </a:r>
          </a:p>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sp>
        <p:nvSpPr>
          <p:cNvPr id="17" name="Text Placeholder 17">
            <a:extLst>
              <a:ext uri="{FF2B5EF4-FFF2-40B4-BE49-F238E27FC236}">
                <a16:creationId xmlns:a16="http://schemas.microsoft.com/office/drawing/2014/main" id="{B47837ED-27B2-4726-B676-493CDC017525}"/>
              </a:ext>
            </a:extLst>
          </p:cNvPr>
          <p:cNvSpPr>
            <a:spLocks noGrp="1"/>
          </p:cNvSpPr>
          <p:nvPr>
            <p:ph type="body" sz="quarter" idx="15"/>
          </p:nvPr>
        </p:nvSpPr>
        <p:spPr>
          <a:xfrm>
            <a:off x="8930271" y="4059590"/>
            <a:ext cx="2832100" cy="250435"/>
          </a:xfrm>
        </p:spPr>
        <p:txBody>
          <a:bodyPr>
            <a:noAutofit/>
          </a:bodyPr>
          <a:lstStyle>
            <a:lvl1pPr marL="0" indent="0">
              <a:buNone/>
              <a:defRPr sz="1260"/>
            </a:lvl1pPr>
            <a:lvl5pPr marL="1645950" indent="0">
              <a:buNone/>
              <a:defRPr/>
            </a:lvl5pPr>
          </a:lstStyle>
          <a:p>
            <a:pPr lvl="0"/>
            <a:r>
              <a:rPr lang="en-US"/>
              <a:t>Edit Master text styles</a:t>
            </a:r>
          </a:p>
        </p:txBody>
      </p:sp>
      <p:sp>
        <p:nvSpPr>
          <p:cNvPr id="21" name="TextBox 20">
            <a:extLst>
              <a:ext uri="{FF2B5EF4-FFF2-40B4-BE49-F238E27FC236}">
                <a16:creationId xmlns:a16="http://schemas.microsoft.com/office/drawing/2014/main" id="{3ECAC043-D84B-4372-A941-5E6D2C148BAE}"/>
              </a:ext>
            </a:extLst>
          </p:cNvPr>
          <p:cNvSpPr txBox="1"/>
          <p:nvPr/>
        </p:nvSpPr>
        <p:spPr>
          <a:xfrm>
            <a:off x="8930271" y="4563988"/>
            <a:ext cx="2846968" cy="535531"/>
          </a:xfrm>
          <a:prstGeom prst="rect">
            <a:avLst/>
          </a:prstGeom>
          <a:solidFill>
            <a:schemeClr val="bg1"/>
          </a:solidFill>
          <a:ln>
            <a:solidFill>
              <a:schemeClr val="tx1"/>
            </a:solidFill>
          </a:ln>
        </p:spPr>
        <p:txBody>
          <a:bodyPr wrap="square" rtlCol="0">
            <a:spAutoFit/>
          </a:bodyPr>
          <a:lstStyle/>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Lesson 5</a:t>
            </a:r>
          </a:p>
          <a:p>
            <a:pPr marL="0" marR="0" lvl="0" indent="0" algn="ctr" defTabSz="822975"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Text Placeholder 17">
            <a:extLst>
              <a:ext uri="{FF2B5EF4-FFF2-40B4-BE49-F238E27FC236}">
                <a16:creationId xmlns:a16="http://schemas.microsoft.com/office/drawing/2014/main" id="{6F8B50F2-0E3B-49CA-8CDB-C23668E013B4}"/>
              </a:ext>
            </a:extLst>
          </p:cNvPr>
          <p:cNvSpPr>
            <a:spLocks noGrp="1"/>
          </p:cNvSpPr>
          <p:nvPr>
            <p:ph type="body" sz="quarter" idx="16"/>
          </p:nvPr>
        </p:nvSpPr>
        <p:spPr>
          <a:xfrm>
            <a:off x="8945140" y="4841720"/>
            <a:ext cx="2832100" cy="212951"/>
          </a:xfrm>
        </p:spPr>
        <p:txBody>
          <a:bodyPr>
            <a:noAutofit/>
          </a:bodyPr>
          <a:lstStyle>
            <a:lvl1pPr marL="0" indent="0">
              <a:buNone/>
              <a:defRPr sz="1260"/>
            </a:lvl1pPr>
            <a:lvl5pPr marL="1645950" indent="0">
              <a:buNone/>
              <a:defRPr/>
            </a:lvl5pPr>
          </a:lstStyle>
          <a:p>
            <a:pPr lvl="0"/>
            <a:r>
              <a:rPr lang="en-US"/>
              <a:t>Edit Master text styles</a:t>
            </a:r>
          </a:p>
        </p:txBody>
      </p:sp>
      <p:sp>
        <p:nvSpPr>
          <p:cNvPr id="23" name="TextBox 22">
            <a:extLst>
              <a:ext uri="{FF2B5EF4-FFF2-40B4-BE49-F238E27FC236}">
                <a16:creationId xmlns:a16="http://schemas.microsoft.com/office/drawing/2014/main" id="{379D41BE-BE7F-496E-857B-6E37B3F5E9C3}"/>
              </a:ext>
            </a:extLst>
          </p:cNvPr>
          <p:cNvSpPr txBox="1"/>
          <p:nvPr/>
        </p:nvSpPr>
        <p:spPr>
          <a:xfrm>
            <a:off x="8930270" y="5316884"/>
            <a:ext cx="2846968" cy="535531"/>
          </a:xfrm>
          <a:prstGeom prst="rect">
            <a:avLst/>
          </a:prstGeom>
          <a:solidFill>
            <a:schemeClr val="bg1"/>
          </a:solidFill>
          <a:ln>
            <a:solidFill>
              <a:schemeClr val="tx1"/>
            </a:solidFill>
          </a:ln>
        </p:spPr>
        <p:txBody>
          <a:bodyPr wrap="square" rtlCol="0">
            <a:spAutoFit/>
          </a:bodyPr>
          <a:lstStyle/>
          <a:p>
            <a:pPr marL="0" marR="0" lvl="0" indent="0" algn="ctr" defTabSz="822975"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Lesson 6</a:t>
            </a:r>
          </a:p>
          <a:p>
            <a:pPr marL="0" marR="0" lvl="0" indent="0" algn="ctr" defTabSz="822975"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 Placeholder 17">
            <a:extLst>
              <a:ext uri="{FF2B5EF4-FFF2-40B4-BE49-F238E27FC236}">
                <a16:creationId xmlns:a16="http://schemas.microsoft.com/office/drawing/2014/main" id="{2F7C3252-D3FB-4117-AFF1-E021EF6CB9AC}"/>
              </a:ext>
            </a:extLst>
          </p:cNvPr>
          <p:cNvSpPr>
            <a:spLocks noGrp="1"/>
          </p:cNvSpPr>
          <p:nvPr>
            <p:ph type="body" sz="quarter" idx="17"/>
          </p:nvPr>
        </p:nvSpPr>
        <p:spPr>
          <a:xfrm>
            <a:off x="8945139" y="5553365"/>
            <a:ext cx="2832100" cy="253565"/>
          </a:xfrm>
        </p:spPr>
        <p:txBody>
          <a:bodyPr>
            <a:noAutofit/>
          </a:bodyPr>
          <a:lstStyle>
            <a:lvl1pPr marL="0" indent="0">
              <a:buNone/>
              <a:defRPr sz="1260"/>
            </a:lvl1pPr>
            <a:lvl5pPr marL="1645950" indent="0">
              <a:buNone/>
              <a:defRPr/>
            </a:lvl5pPr>
          </a:lstStyle>
          <a:p>
            <a:pPr lvl="0"/>
            <a:r>
              <a:rPr lang="en-US"/>
              <a:t>Edit Master text styles</a:t>
            </a:r>
          </a:p>
        </p:txBody>
      </p:sp>
    </p:spTree>
    <p:extLst>
      <p:ext uri="{BB962C8B-B14F-4D97-AF65-F5344CB8AC3E}">
        <p14:creationId xmlns:p14="http://schemas.microsoft.com/office/powerpoint/2010/main" val="93338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449E-6AA3-B73F-FAD7-423499B27558}"/>
              </a:ext>
            </a:extLst>
          </p:cNvPr>
          <p:cNvSpPr>
            <a:spLocks noGrp="1"/>
          </p:cNvSpPr>
          <p:nvPr>
            <p:ph type="title"/>
          </p:nvPr>
        </p:nvSpPr>
        <p:spPr>
          <a:xfrm>
            <a:off x="831851" y="1709741"/>
            <a:ext cx="10515600" cy="2852737"/>
          </a:xfrm>
        </p:spPr>
        <p:txBody>
          <a:bodyPr anchor="b"/>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2C4CCA6D-3FFF-51D2-0434-63ECC093784C}"/>
              </a:ext>
            </a:extLst>
          </p:cNvPr>
          <p:cNvSpPr>
            <a:spLocks noGrp="1"/>
          </p:cNvSpPr>
          <p:nvPr>
            <p:ph type="body" idx="1"/>
          </p:nvPr>
        </p:nvSpPr>
        <p:spPr>
          <a:xfrm>
            <a:off x="831851" y="4589465"/>
            <a:ext cx="10515600" cy="1500187"/>
          </a:xfrm>
        </p:spPr>
        <p:txBody>
          <a:bodyPr/>
          <a:lstStyle>
            <a:lvl1pPr marL="0" indent="0">
              <a:buNone/>
              <a:defRPr sz="2160">
                <a:solidFill>
                  <a:schemeClr val="tx1">
                    <a:tint val="75000"/>
                  </a:schemeClr>
                </a:solidFill>
              </a:defRPr>
            </a:lvl1pPr>
            <a:lvl2pPr marL="411488" indent="0">
              <a:buNone/>
              <a:defRPr sz="1800">
                <a:solidFill>
                  <a:schemeClr val="tx1">
                    <a:tint val="75000"/>
                  </a:schemeClr>
                </a:solidFill>
              </a:defRPr>
            </a:lvl2pPr>
            <a:lvl3pPr marL="822975" indent="0">
              <a:buNone/>
              <a:defRPr sz="1620">
                <a:solidFill>
                  <a:schemeClr val="tx1">
                    <a:tint val="75000"/>
                  </a:schemeClr>
                </a:solidFill>
              </a:defRPr>
            </a:lvl3pPr>
            <a:lvl4pPr marL="1234463" indent="0">
              <a:buNone/>
              <a:defRPr sz="1440">
                <a:solidFill>
                  <a:schemeClr val="tx1">
                    <a:tint val="75000"/>
                  </a:schemeClr>
                </a:solidFill>
              </a:defRPr>
            </a:lvl4pPr>
            <a:lvl5pPr marL="1645950" indent="0">
              <a:buNone/>
              <a:defRPr sz="1440">
                <a:solidFill>
                  <a:schemeClr val="tx1">
                    <a:tint val="75000"/>
                  </a:schemeClr>
                </a:solidFill>
              </a:defRPr>
            </a:lvl5pPr>
            <a:lvl6pPr marL="2057438" indent="0">
              <a:buNone/>
              <a:defRPr sz="1440">
                <a:solidFill>
                  <a:schemeClr val="tx1">
                    <a:tint val="75000"/>
                  </a:schemeClr>
                </a:solidFill>
              </a:defRPr>
            </a:lvl6pPr>
            <a:lvl7pPr marL="2468925" indent="0">
              <a:buNone/>
              <a:defRPr sz="1440">
                <a:solidFill>
                  <a:schemeClr val="tx1">
                    <a:tint val="75000"/>
                  </a:schemeClr>
                </a:solidFill>
              </a:defRPr>
            </a:lvl7pPr>
            <a:lvl8pPr marL="2880413" indent="0">
              <a:buNone/>
              <a:defRPr sz="1440">
                <a:solidFill>
                  <a:schemeClr val="tx1">
                    <a:tint val="75000"/>
                  </a:schemeClr>
                </a:solidFill>
              </a:defRPr>
            </a:lvl8pPr>
            <a:lvl9pPr marL="3291901" indent="0">
              <a:buNone/>
              <a:defRPr sz="144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6365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6EA3-37A8-5A02-09AA-D8CAC256F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5D3B6-FF59-EA4E-6A7E-5F45D6D2825E}"/>
              </a:ext>
            </a:extLst>
          </p:cNvPr>
          <p:cNvSpPr>
            <a:spLocks noGrp="1"/>
          </p:cNvSpPr>
          <p:nvPr>
            <p:ph sz="half" idx="1"/>
          </p:nvPr>
        </p:nvSpPr>
        <p:spPr>
          <a:xfrm>
            <a:off x="838200" y="12533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27093-7F9B-AAF0-87C2-5F289888ABB2}"/>
              </a:ext>
            </a:extLst>
          </p:cNvPr>
          <p:cNvSpPr>
            <a:spLocks noGrp="1"/>
          </p:cNvSpPr>
          <p:nvPr>
            <p:ph sz="half" idx="2"/>
          </p:nvPr>
        </p:nvSpPr>
        <p:spPr>
          <a:xfrm>
            <a:off x="6172200" y="12533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BA6E4AD-2811-44C1-8932-41714C0CC3C6}"/>
              </a:ext>
            </a:extLst>
          </p:cNvPr>
          <p:cNvSpPr>
            <a:spLocks noGrp="1"/>
          </p:cNvSpPr>
          <p:nvPr>
            <p:ph sz="quarter" idx="10"/>
          </p:nvPr>
        </p:nvSpPr>
        <p:spPr>
          <a:xfrm>
            <a:off x="449263" y="320675"/>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288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8270-FBCC-3E75-1CFA-FD389E6E0B55}"/>
              </a:ext>
            </a:extLst>
          </p:cNvPr>
          <p:cNvSpPr>
            <a:spLocks noGrp="1"/>
          </p:cNvSpPr>
          <p:nvPr>
            <p:ph type="title"/>
          </p:nvPr>
        </p:nvSpPr>
        <p:spPr>
          <a:xfrm>
            <a:off x="838200" y="5557"/>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1E16EE-9C20-ED63-B0B5-27C035ED4B6A}"/>
              </a:ext>
            </a:extLst>
          </p:cNvPr>
          <p:cNvSpPr>
            <a:spLocks noGrp="1"/>
          </p:cNvSpPr>
          <p:nvPr>
            <p:ph type="body" idx="1"/>
          </p:nvPr>
        </p:nvSpPr>
        <p:spPr>
          <a:xfrm>
            <a:off x="838202" y="1222377"/>
            <a:ext cx="5157787" cy="823912"/>
          </a:xfrm>
        </p:spPr>
        <p:txBody>
          <a:bodyPr anchor="b"/>
          <a:lstStyle>
            <a:lvl1pPr marL="0" indent="0">
              <a:buNone/>
              <a:defRPr sz="2160" b="1"/>
            </a:lvl1pPr>
            <a:lvl2pPr marL="411488" indent="0">
              <a:buNone/>
              <a:defRPr sz="1800" b="1"/>
            </a:lvl2pPr>
            <a:lvl3pPr marL="822975" indent="0">
              <a:buNone/>
              <a:defRPr sz="1620" b="1"/>
            </a:lvl3pPr>
            <a:lvl4pPr marL="1234463" indent="0">
              <a:buNone/>
              <a:defRPr sz="1440" b="1"/>
            </a:lvl4pPr>
            <a:lvl5pPr marL="1645950" indent="0">
              <a:buNone/>
              <a:defRPr sz="1440" b="1"/>
            </a:lvl5pPr>
            <a:lvl6pPr marL="2057438" indent="0">
              <a:buNone/>
              <a:defRPr sz="1440" b="1"/>
            </a:lvl6pPr>
            <a:lvl7pPr marL="2468925" indent="0">
              <a:buNone/>
              <a:defRPr sz="1440" b="1"/>
            </a:lvl7pPr>
            <a:lvl8pPr marL="2880413" indent="0">
              <a:buNone/>
              <a:defRPr sz="1440" b="1"/>
            </a:lvl8pPr>
            <a:lvl9pPr marL="3291901" indent="0">
              <a:buNone/>
              <a:defRPr sz="1440" b="1"/>
            </a:lvl9pPr>
          </a:lstStyle>
          <a:p>
            <a:pPr lvl="0"/>
            <a:r>
              <a:rPr lang="en-US"/>
              <a:t>Edit Master text styles</a:t>
            </a:r>
          </a:p>
        </p:txBody>
      </p:sp>
      <p:sp>
        <p:nvSpPr>
          <p:cNvPr id="4" name="Content Placeholder 3">
            <a:extLst>
              <a:ext uri="{FF2B5EF4-FFF2-40B4-BE49-F238E27FC236}">
                <a16:creationId xmlns:a16="http://schemas.microsoft.com/office/drawing/2014/main" id="{640C9D20-C2A7-B35E-5744-546A2750111C}"/>
              </a:ext>
            </a:extLst>
          </p:cNvPr>
          <p:cNvSpPr>
            <a:spLocks noGrp="1"/>
          </p:cNvSpPr>
          <p:nvPr>
            <p:ph sz="half" idx="2"/>
          </p:nvPr>
        </p:nvSpPr>
        <p:spPr>
          <a:xfrm>
            <a:off x="838202" y="204628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6DCE71-EC00-9C6E-E867-8E20E415940C}"/>
              </a:ext>
            </a:extLst>
          </p:cNvPr>
          <p:cNvSpPr>
            <a:spLocks noGrp="1"/>
          </p:cNvSpPr>
          <p:nvPr>
            <p:ph type="body" sz="quarter" idx="3"/>
          </p:nvPr>
        </p:nvSpPr>
        <p:spPr>
          <a:xfrm>
            <a:off x="6170613" y="1222377"/>
            <a:ext cx="5183188" cy="823912"/>
          </a:xfrm>
        </p:spPr>
        <p:txBody>
          <a:bodyPr anchor="b"/>
          <a:lstStyle>
            <a:lvl1pPr marL="0" indent="0">
              <a:buNone/>
              <a:defRPr sz="2160" b="1"/>
            </a:lvl1pPr>
            <a:lvl2pPr marL="411488" indent="0">
              <a:buNone/>
              <a:defRPr sz="1800" b="1"/>
            </a:lvl2pPr>
            <a:lvl3pPr marL="822975" indent="0">
              <a:buNone/>
              <a:defRPr sz="1620" b="1"/>
            </a:lvl3pPr>
            <a:lvl4pPr marL="1234463" indent="0">
              <a:buNone/>
              <a:defRPr sz="1440" b="1"/>
            </a:lvl4pPr>
            <a:lvl5pPr marL="1645950" indent="0">
              <a:buNone/>
              <a:defRPr sz="1440" b="1"/>
            </a:lvl5pPr>
            <a:lvl6pPr marL="2057438" indent="0">
              <a:buNone/>
              <a:defRPr sz="1440" b="1"/>
            </a:lvl6pPr>
            <a:lvl7pPr marL="2468925" indent="0">
              <a:buNone/>
              <a:defRPr sz="1440" b="1"/>
            </a:lvl7pPr>
            <a:lvl8pPr marL="2880413" indent="0">
              <a:buNone/>
              <a:defRPr sz="1440" b="1"/>
            </a:lvl8pPr>
            <a:lvl9pPr marL="3291901" indent="0">
              <a:buNone/>
              <a:defRPr sz="1440" b="1"/>
            </a:lvl9pPr>
          </a:lstStyle>
          <a:p>
            <a:pPr lvl="0"/>
            <a:r>
              <a:rPr lang="en-US"/>
              <a:t>Edit Master text styles</a:t>
            </a:r>
          </a:p>
        </p:txBody>
      </p:sp>
      <p:sp>
        <p:nvSpPr>
          <p:cNvPr id="6" name="Content Placeholder 5">
            <a:extLst>
              <a:ext uri="{FF2B5EF4-FFF2-40B4-BE49-F238E27FC236}">
                <a16:creationId xmlns:a16="http://schemas.microsoft.com/office/drawing/2014/main" id="{32C5FA36-AB35-7B5B-BE49-7ACD54409CEB}"/>
              </a:ext>
            </a:extLst>
          </p:cNvPr>
          <p:cNvSpPr>
            <a:spLocks noGrp="1"/>
          </p:cNvSpPr>
          <p:nvPr>
            <p:ph sz="quarter" idx="4"/>
          </p:nvPr>
        </p:nvSpPr>
        <p:spPr>
          <a:xfrm>
            <a:off x="6170613" y="204628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1353-4C09-E1C3-8603-7D776EC5B5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749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682E-622C-7748-CCE8-2E80001663AC}"/>
              </a:ext>
            </a:extLst>
          </p:cNvPr>
          <p:cNvSpPr>
            <a:spLocks noGrp="1"/>
          </p:cNvSpPr>
          <p:nvPr>
            <p:ph type="title"/>
          </p:nvPr>
        </p:nvSpPr>
        <p:spPr>
          <a:xfrm>
            <a:off x="820071" y="136527"/>
            <a:ext cx="3932237" cy="681622"/>
          </a:xfrm>
        </p:spPr>
        <p:txBody>
          <a:bodyPr anchor="b"/>
          <a:lstStyle>
            <a:lvl1pPr>
              <a:defRPr sz="2880"/>
            </a:lvl1pPr>
          </a:lstStyle>
          <a:p>
            <a:r>
              <a:rPr lang="en-US"/>
              <a:t>Click to edit Master title style</a:t>
            </a:r>
          </a:p>
        </p:txBody>
      </p:sp>
      <p:sp>
        <p:nvSpPr>
          <p:cNvPr id="3" name="Content Placeholder 2">
            <a:extLst>
              <a:ext uri="{FF2B5EF4-FFF2-40B4-BE49-F238E27FC236}">
                <a16:creationId xmlns:a16="http://schemas.microsoft.com/office/drawing/2014/main" id="{D03FAB91-F5D9-770C-954D-AE19FB0960E7}"/>
              </a:ext>
            </a:extLst>
          </p:cNvPr>
          <p:cNvSpPr>
            <a:spLocks noGrp="1"/>
          </p:cNvSpPr>
          <p:nvPr>
            <p:ph idx="1"/>
          </p:nvPr>
        </p:nvSpPr>
        <p:spPr>
          <a:xfrm>
            <a:off x="5183188" y="987427"/>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BB47D8-FED8-1166-4558-889CABC715A8}"/>
              </a:ext>
            </a:extLst>
          </p:cNvPr>
          <p:cNvSpPr>
            <a:spLocks noGrp="1"/>
          </p:cNvSpPr>
          <p:nvPr>
            <p:ph type="body" sz="half" idx="2"/>
          </p:nvPr>
        </p:nvSpPr>
        <p:spPr>
          <a:xfrm>
            <a:off x="820071" y="987426"/>
            <a:ext cx="3932237" cy="4873625"/>
          </a:xfrm>
        </p:spPr>
        <p:txBody>
          <a:bodyPr/>
          <a:lstStyle>
            <a:lvl1pPr marL="0" indent="0">
              <a:buNone/>
              <a:defRPr sz="1440"/>
            </a:lvl1pPr>
            <a:lvl2pPr marL="411488" indent="0">
              <a:buNone/>
              <a:defRPr sz="1260"/>
            </a:lvl2pPr>
            <a:lvl3pPr marL="822975" indent="0">
              <a:buNone/>
              <a:defRPr sz="1080"/>
            </a:lvl3pPr>
            <a:lvl4pPr marL="1234463" indent="0">
              <a:buNone/>
              <a:defRPr sz="900"/>
            </a:lvl4pPr>
            <a:lvl5pPr marL="1645950" indent="0">
              <a:buNone/>
              <a:defRPr sz="900"/>
            </a:lvl5pPr>
            <a:lvl6pPr marL="2057438" indent="0">
              <a:buNone/>
              <a:defRPr sz="900"/>
            </a:lvl6pPr>
            <a:lvl7pPr marL="2468925" indent="0">
              <a:buNone/>
              <a:defRPr sz="900"/>
            </a:lvl7pPr>
            <a:lvl8pPr marL="2880413" indent="0">
              <a:buNone/>
              <a:defRPr sz="900"/>
            </a:lvl8pPr>
            <a:lvl9pPr marL="3291901" indent="0">
              <a:buNone/>
              <a:defRPr sz="900"/>
            </a:lvl9pPr>
          </a:lstStyle>
          <a:p>
            <a:pPr lvl="0"/>
            <a:r>
              <a:rPr lang="en-US"/>
              <a:t>Edit Master text styles</a:t>
            </a:r>
          </a:p>
        </p:txBody>
      </p:sp>
    </p:spTree>
    <p:extLst>
      <p:ext uri="{BB962C8B-B14F-4D97-AF65-F5344CB8AC3E}">
        <p14:creationId xmlns:p14="http://schemas.microsoft.com/office/powerpoint/2010/main" val="321697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E9F639-F445-67A7-C82A-26A59931B697}"/>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a:extLst>
              <a:ext uri="{FF2B5EF4-FFF2-40B4-BE49-F238E27FC236}">
                <a16:creationId xmlns:a16="http://schemas.microsoft.com/office/drawing/2014/main" id="{77538A42-9C3E-13D7-DCB5-4BE396581075}"/>
              </a:ext>
            </a:extLst>
          </p:cNvPr>
          <p:cNvSpPr/>
          <p:nvPr/>
        </p:nvSpPr>
        <p:spPr>
          <a:xfrm>
            <a:off x="0" y="6399757"/>
            <a:ext cx="12192000" cy="458247"/>
          </a:xfrm>
          <a:prstGeom prst="rect">
            <a:avLst/>
          </a:prstGeom>
          <a:solidFill>
            <a:srgbClr val="01356F"/>
          </a:solidFill>
          <a:ln w="12700">
            <a:miter lim="400000"/>
          </a:ln>
        </p:spPr>
        <p:txBody>
          <a:bodyPr lIns="45719" tIns="45719" rIns="45719" bIns="45719" anchor="ctr"/>
          <a:lstStyle/>
          <a:p>
            <a:pPr>
              <a:defRPr sz="2400">
                <a:solidFill>
                  <a:srgbClr val="FFFFFF"/>
                </a:solidFill>
              </a:defRPr>
            </a:pPr>
            <a:endParaRPr sz="2160">
              <a:latin typeface="Century Gothic" panose="020B0502020202020204" pitchFamily="34" charset="0"/>
            </a:endParaRPr>
          </a:p>
        </p:txBody>
      </p:sp>
      <p:pic>
        <p:nvPicPr>
          <p:cNvPr id="8" name="fullsizeoutput_535.jpeg" descr="fullsizeoutput_535.jpeg">
            <a:extLst>
              <a:ext uri="{FF2B5EF4-FFF2-40B4-BE49-F238E27FC236}">
                <a16:creationId xmlns:a16="http://schemas.microsoft.com/office/drawing/2014/main" id="{D90B1B46-B9C9-3485-9001-8870E1800C20}"/>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195463" y="6434592"/>
            <a:ext cx="320365" cy="393544"/>
          </a:xfrm>
          <a:custGeom>
            <a:avLst/>
            <a:gdLst/>
            <a:ahLst/>
            <a:cxnLst>
              <a:cxn ang="0">
                <a:pos x="wd2" y="hd2"/>
              </a:cxn>
              <a:cxn ang="5400000">
                <a:pos x="wd2" y="hd2"/>
              </a:cxn>
              <a:cxn ang="10800000">
                <a:pos x="wd2" y="hd2"/>
              </a:cxn>
              <a:cxn ang="16200000">
                <a:pos x="wd2" y="hd2"/>
              </a:cxn>
            </a:cxnLst>
            <a:rect l="0" t="0" r="r" b="b"/>
            <a:pathLst>
              <a:path w="21113" h="21596" extrusionOk="0">
                <a:moveTo>
                  <a:pt x="10562" y="0"/>
                </a:moveTo>
                <a:cubicBezTo>
                  <a:pt x="5087" y="0"/>
                  <a:pt x="609" y="129"/>
                  <a:pt x="609" y="288"/>
                </a:cubicBezTo>
                <a:cubicBezTo>
                  <a:pt x="609" y="447"/>
                  <a:pt x="419" y="2496"/>
                  <a:pt x="190" y="4838"/>
                </a:cubicBezTo>
                <a:cubicBezTo>
                  <a:pt x="-464" y="11519"/>
                  <a:pt x="524" y="15016"/>
                  <a:pt x="3933" y="18085"/>
                </a:cubicBezTo>
                <a:cubicBezTo>
                  <a:pt x="4889" y="18947"/>
                  <a:pt x="6589" y="20091"/>
                  <a:pt x="7712" y="20625"/>
                </a:cubicBezTo>
                <a:cubicBezTo>
                  <a:pt x="8835" y="21160"/>
                  <a:pt x="10228" y="21594"/>
                  <a:pt x="10808" y="21596"/>
                </a:cubicBezTo>
                <a:cubicBezTo>
                  <a:pt x="12131" y="21600"/>
                  <a:pt x="16295" y="19398"/>
                  <a:pt x="17857" y="17865"/>
                </a:cubicBezTo>
                <a:cubicBezTo>
                  <a:pt x="18504" y="17230"/>
                  <a:pt x="19509" y="15868"/>
                  <a:pt x="20088" y="14847"/>
                </a:cubicBezTo>
                <a:cubicBezTo>
                  <a:pt x="21093" y="13076"/>
                  <a:pt x="21136" y="12739"/>
                  <a:pt x="21108" y="7424"/>
                </a:cubicBezTo>
                <a:cubicBezTo>
                  <a:pt x="21092" y="4361"/>
                  <a:pt x="20954" y="1436"/>
                  <a:pt x="20798" y="925"/>
                </a:cubicBezTo>
                <a:lnTo>
                  <a:pt x="20516" y="0"/>
                </a:lnTo>
                <a:lnTo>
                  <a:pt x="10562" y="0"/>
                </a:lnTo>
                <a:close/>
              </a:path>
            </a:pathLst>
          </a:custGeom>
          <a:ln w="12700">
            <a:miter lim="400000"/>
          </a:ln>
        </p:spPr>
      </p:pic>
      <p:sp>
        <p:nvSpPr>
          <p:cNvPr id="10" name="Courtesy, Enterprise &amp; Endeavour">
            <a:extLst>
              <a:ext uri="{FF2B5EF4-FFF2-40B4-BE49-F238E27FC236}">
                <a16:creationId xmlns:a16="http://schemas.microsoft.com/office/drawing/2014/main" id="{943E7342-E3A1-AAFA-5F9A-2D624ADC10B7}"/>
              </a:ext>
            </a:extLst>
          </p:cNvPr>
          <p:cNvSpPr txBox="1"/>
          <p:nvPr/>
        </p:nvSpPr>
        <p:spPr>
          <a:xfrm>
            <a:off x="1959946" y="6441698"/>
            <a:ext cx="10106260"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ctr">
            <a:spAutoFit/>
          </a:bodyPr>
          <a:lstStyle>
            <a:lvl1pPr>
              <a:defRPr sz="3000">
                <a:solidFill>
                  <a:srgbClr val="FFFFFF"/>
                </a:solidFill>
                <a:latin typeface="Helvetica"/>
                <a:ea typeface="Helvetica"/>
                <a:cs typeface="Helvetica"/>
                <a:sym typeface="Helvetica"/>
              </a:defRPr>
            </a:lvl1pPr>
          </a:lstStyle>
          <a:p>
            <a:pPr algn="r"/>
            <a:r>
              <a:rPr lang="en-US" sz="1800" dirty="0">
                <a:latin typeface="Century Gothic" panose="020B0502020202020204" pitchFamily="34" charset="0"/>
              </a:rPr>
              <a:t>Respect, Excellence &amp; Friendship</a:t>
            </a:r>
          </a:p>
        </p:txBody>
      </p:sp>
      <p:sp>
        <p:nvSpPr>
          <p:cNvPr id="11" name="Rectangle">
            <a:extLst>
              <a:ext uri="{FF2B5EF4-FFF2-40B4-BE49-F238E27FC236}">
                <a16:creationId xmlns:a16="http://schemas.microsoft.com/office/drawing/2014/main" id="{89CD4724-ECDB-3429-BAA8-2B3716DCBCE9}"/>
              </a:ext>
            </a:extLst>
          </p:cNvPr>
          <p:cNvSpPr/>
          <p:nvPr/>
        </p:nvSpPr>
        <p:spPr>
          <a:xfrm>
            <a:off x="0" y="3"/>
            <a:ext cx="12192000" cy="535308"/>
          </a:xfrm>
          <a:prstGeom prst="rect">
            <a:avLst/>
          </a:prstGeom>
          <a:solidFill>
            <a:srgbClr val="01356F"/>
          </a:solidFill>
          <a:ln w="12700">
            <a:miter lim="400000"/>
          </a:ln>
        </p:spPr>
        <p:txBody>
          <a:bodyPr lIns="45719" tIns="45719" rIns="45719" bIns="45719" anchor="ctr"/>
          <a:lstStyle/>
          <a:p>
            <a:pPr>
              <a:defRPr sz="2400">
                <a:solidFill>
                  <a:srgbClr val="FFFFFF"/>
                </a:solidFill>
              </a:defRPr>
            </a:pPr>
            <a:endParaRPr sz="2160">
              <a:latin typeface="Century Gothic" panose="020B0502020202020204" pitchFamily="34" charset="0"/>
            </a:endParaRPr>
          </a:p>
        </p:txBody>
      </p:sp>
      <p:sp>
        <p:nvSpPr>
          <p:cNvPr id="2" name="Title Placeholder 1">
            <a:extLst>
              <a:ext uri="{FF2B5EF4-FFF2-40B4-BE49-F238E27FC236}">
                <a16:creationId xmlns:a16="http://schemas.microsoft.com/office/drawing/2014/main" id="{D849DB5A-F1D1-7753-FDF0-EB8A5779B7BD}"/>
              </a:ext>
            </a:extLst>
          </p:cNvPr>
          <p:cNvSpPr>
            <a:spLocks noGrp="1"/>
          </p:cNvSpPr>
          <p:nvPr>
            <p:ph type="title"/>
          </p:nvPr>
        </p:nvSpPr>
        <p:spPr>
          <a:xfrm>
            <a:off x="838200" y="14021"/>
            <a:ext cx="10515600" cy="521291"/>
          </a:xfrm>
          <a:prstGeom prst="rect">
            <a:avLst/>
          </a:prstGeom>
        </p:spPr>
        <p:txBody>
          <a:bodyPr vert="horz" lIns="91440" tIns="45720" rIns="91440" bIns="45720" rtlCol="0" anchor="ctr">
            <a:no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32A4831F-C3CB-4645-824F-A620FD8A8D37}"/>
              </a:ext>
            </a:extLst>
          </p:cNvPr>
          <p:cNvPicPr>
            <a:picLocks noChangeAspect="1"/>
          </p:cNvPicPr>
          <p:nvPr/>
        </p:nvPicPr>
        <p:blipFill>
          <a:blip r:embed="rId24"/>
          <a:stretch>
            <a:fillRect/>
          </a:stretch>
        </p:blipFill>
        <p:spPr>
          <a:xfrm>
            <a:off x="751632" y="6442327"/>
            <a:ext cx="1208314" cy="362494"/>
          </a:xfrm>
          <a:prstGeom prst="rect">
            <a:avLst/>
          </a:prstGeom>
        </p:spPr>
      </p:pic>
    </p:spTree>
    <p:extLst>
      <p:ext uri="{BB962C8B-B14F-4D97-AF65-F5344CB8AC3E}">
        <p14:creationId xmlns:p14="http://schemas.microsoft.com/office/powerpoint/2010/main" val="3826741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822975" rtl="0" eaLnBrk="1" latinLnBrk="0" hangingPunct="1">
        <a:lnSpc>
          <a:spcPct val="90000"/>
        </a:lnSpc>
        <a:spcBef>
          <a:spcPct val="0"/>
        </a:spcBef>
        <a:buNone/>
        <a:defRPr sz="3600" kern="1200">
          <a:solidFill>
            <a:schemeClr val="bg1"/>
          </a:solidFill>
          <a:latin typeface="Century Gothic" panose="020B0502020202020204" pitchFamily="34" charset="0"/>
          <a:ea typeface="+mj-ea"/>
          <a:cs typeface="+mj-cs"/>
        </a:defRPr>
      </a:lvl1pPr>
    </p:titleStyle>
    <p:bodyStyle>
      <a:lvl1pPr marL="205744" indent="-205744" algn="l" defTabSz="822975" rtl="0" eaLnBrk="1" latinLnBrk="0" hangingPunct="1">
        <a:lnSpc>
          <a:spcPct val="90000"/>
        </a:lnSpc>
        <a:spcBef>
          <a:spcPts val="900"/>
        </a:spcBef>
        <a:buFont typeface="Arial" panose="020B0604020202020204" pitchFamily="34" charset="0"/>
        <a:buChar char="•"/>
        <a:defRPr sz="2520" kern="1200">
          <a:solidFill>
            <a:schemeClr val="tx1"/>
          </a:solidFill>
          <a:latin typeface="Century Gothic" panose="020B0502020202020204" pitchFamily="34" charset="0"/>
          <a:ea typeface="+mn-ea"/>
          <a:cs typeface="+mn-cs"/>
        </a:defRPr>
      </a:lvl1pPr>
      <a:lvl2pPr marL="617231" indent="-205744" algn="l" defTabSz="822975" rtl="0" eaLnBrk="1" latinLnBrk="0" hangingPunct="1">
        <a:lnSpc>
          <a:spcPct val="90000"/>
        </a:lnSpc>
        <a:spcBef>
          <a:spcPts val="450"/>
        </a:spcBef>
        <a:buFont typeface="Arial" panose="020B0604020202020204" pitchFamily="34" charset="0"/>
        <a:buChar char="•"/>
        <a:defRPr sz="2160" kern="1200">
          <a:solidFill>
            <a:schemeClr val="tx1"/>
          </a:solidFill>
          <a:latin typeface="Century Gothic" panose="020B0502020202020204" pitchFamily="34" charset="0"/>
          <a:ea typeface="+mn-ea"/>
          <a:cs typeface="+mn-cs"/>
        </a:defRPr>
      </a:lvl2pPr>
      <a:lvl3pPr marL="1028719" indent="-205744" algn="l" defTabSz="822975" rtl="0" eaLnBrk="1" latinLnBrk="0" hangingPunct="1">
        <a:lnSpc>
          <a:spcPct val="90000"/>
        </a:lnSpc>
        <a:spcBef>
          <a:spcPts val="45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440206" indent="-205744" algn="l" defTabSz="822975" rtl="0" eaLnBrk="1" latinLnBrk="0" hangingPunct="1">
        <a:lnSpc>
          <a:spcPct val="90000"/>
        </a:lnSpc>
        <a:spcBef>
          <a:spcPts val="450"/>
        </a:spcBef>
        <a:buFont typeface="Arial" panose="020B0604020202020204" pitchFamily="34" charset="0"/>
        <a:buChar char="•"/>
        <a:defRPr sz="1620" kern="1200">
          <a:solidFill>
            <a:schemeClr val="tx1"/>
          </a:solidFill>
          <a:latin typeface="Century Gothic" panose="020B0502020202020204" pitchFamily="34" charset="0"/>
          <a:ea typeface="+mn-ea"/>
          <a:cs typeface="+mn-cs"/>
        </a:defRPr>
      </a:lvl4pPr>
      <a:lvl5pPr marL="1851694" indent="-205744" algn="l" defTabSz="822975" rtl="0" eaLnBrk="1" latinLnBrk="0" hangingPunct="1">
        <a:lnSpc>
          <a:spcPct val="90000"/>
        </a:lnSpc>
        <a:spcBef>
          <a:spcPts val="450"/>
        </a:spcBef>
        <a:buFont typeface="Arial" panose="020B0604020202020204" pitchFamily="34" charset="0"/>
        <a:buChar char="•"/>
        <a:defRPr sz="1620" kern="1200">
          <a:solidFill>
            <a:schemeClr val="tx1"/>
          </a:solidFill>
          <a:latin typeface="Century Gothic" panose="020B0502020202020204" pitchFamily="34" charset="0"/>
          <a:ea typeface="+mn-ea"/>
          <a:cs typeface="+mn-cs"/>
        </a:defRPr>
      </a:lvl5pPr>
      <a:lvl6pPr marL="2263181" indent="-205744" algn="l" defTabSz="822975"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69" indent="-205744" algn="l" defTabSz="822975"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56" indent="-205744" algn="l" defTabSz="822975"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644" indent="-205744" algn="l" defTabSz="822975"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75" rtl="0" eaLnBrk="1" latinLnBrk="0" hangingPunct="1">
        <a:defRPr sz="1620" kern="1200">
          <a:solidFill>
            <a:schemeClr val="tx1"/>
          </a:solidFill>
          <a:latin typeface="+mn-lt"/>
          <a:ea typeface="+mn-ea"/>
          <a:cs typeface="+mn-cs"/>
        </a:defRPr>
      </a:lvl1pPr>
      <a:lvl2pPr marL="411488" algn="l" defTabSz="822975" rtl="0" eaLnBrk="1" latinLnBrk="0" hangingPunct="1">
        <a:defRPr sz="1620" kern="1200">
          <a:solidFill>
            <a:schemeClr val="tx1"/>
          </a:solidFill>
          <a:latin typeface="+mn-lt"/>
          <a:ea typeface="+mn-ea"/>
          <a:cs typeface="+mn-cs"/>
        </a:defRPr>
      </a:lvl2pPr>
      <a:lvl3pPr marL="822975" algn="l" defTabSz="822975" rtl="0" eaLnBrk="1" latinLnBrk="0" hangingPunct="1">
        <a:defRPr sz="1620" kern="1200">
          <a:solidFill>
            <a:schemeClr val="tx1"/>
          </a:solidFill>
          <a:latin typeface="+mn-lt"/>
          <a:ea typeface="+mn-ea"/>
          <a:cs typeface="+mn-cs"/>
        </a:defRPr>
      </a:lvl3pPr>
      <a:lvl4pPr marL="1234463" algn="l" defTabSz="822975" rtl="0" eaLnBrk="1" latinLnBrk="0" hangingPunct="1">
        <a:defRPr sz="1620" kern="1200">
          <a:solidFill>
            <a:schemeClr val="tx1"/>
          </a:solidFill>
          <a:latin typeface="+mn-lt"/>
          <a:ea typeface="+mn-ea"/>
          <a:cs typeface="+mn-cs"/>
        </a:defRPr>
      </a:lvl4pPr>
      <a:lvl5pPr marL="1645950" algn="l" defTabSz="822975" rtl="0" eaLnBrk="1" latinLnBrk="0" hangingPunct="1">
        <a:defRPr sz="1620" kern="1200">
          <a:solidFill>
            <a:schemeClr val="tx1"/>
          </a:solidFill>
          <a:latin typeface="+mn-lt"/>
          <a:ea typeface="+mn-ea"/>
          <a:cs typeface="+mn-cs"/>
        </a:defRPr>
      </a:lvl5pPr>
      <a:lvl6pPr marL="2057438" algn="l" defTabSz="822975" rtl="0" eaLnBrk="1" latinLnBrk="0" hangingPunct="1">
        <a:defRPr sz="1620" kern="1200">
          <a:solidFill>
            <a:schemeClr val="tx1"/>
          </a:solidFill>
          <a:latin typeface="+mn-lt"/>
          <a:ea typeface="+mn-ea"/>
          <a:cs typeface="+mn-cs"/>
        </a:defRPr>
      </a:lvl6pPr>
      <a:lvl7pPr marL="2468925" algn="l" defTabSz="822975" rtl="0" eaLnBrk="1" latinLnBrk="0" hangingPunct="1">
        <a:defRPr sz="1620" kern="1200">
          <a:solidFill>
            <a:schemeClr val="tx1"/>
          </a:solidFill>
          <a:latin typeface="+mn-lt"/>
          <a:ea typeface="+mn-ea"/>
          <a:cs typeface="+mn-cs"/>
        </a:defRPr>
      </a:lvl7pPr>
      <a:lvl8pPr marL="2880413" algn="l" defTabSz="822975" rtl="0" eaLnBrk="1" latinLnBrk="0" hangingPunct="1">
        <a:defRPr sz="1620" kern="1200">
          <a:solidFill>
            <a:schemeClr val="tx1"/>
          </a:solidFill>
          <a:latin typeface="+mn-lt"/>
          <a:ea typeface="+mn-ea"/>
          <a:cs typeface="+mn-cs"/>
        </a:defRPr>
      </a:lvl8pPr>
      <a:lvl9pPr marL="3291901" algn="l" defTabSz="822975"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pic>
        <p:nvPicPr>
          <p:cNvPr id="3" name="image4.jpeg"/>
          <p:cNvPicPr>
            <a:picLocks noChangeAspect="1"/>
          </p:cNvPicPr>
          <p:nvPr/>
        </p:nvPicPr>
        <p:blipFill>
          <a:blip r:embed="rId5"/>
          <a:srcRect t="7913" b="7913"/>
          <a:stretch>
            <a:fillRect/>
          </a:stretch>
        </p:blipFill>
        <p:spPr>
          <a:xfrm>
            <a:off x="2675620" y="947165"/>
            <a:ext cx="6840760" cy="3837239"/>
          </a:xfrm>
          <a:prstGeom prst="rect">
            <a:avLst/>
          </a:prstGeom>
          <a:ln w="12700">
            <a:miter lim="400000"/>
          </a:ln>
          <a:effectLst>
            <a:outerShdw blurRad="254000" dist="127000" dir="5400000" rotWithShape="0">
              <a:srgbClr val="000000">
                <a:alpha val="70000"/>
              </a:srgbClr>
            </a:outerShdw>
          </a:effectLst>
        </p:spPr>
      </p:pic>
      <p:sp>
        <p:nvSpPr>
          <p:cNvPr id="4" name="TextBox 3">
            <a:extLst>
              <a:ext uri="{FF2B5EF4-FFF2-40B4-BE49-F238E27FC236}">
                <a16:creationId xmlns:a16="http://schemas.microsoft.com/office/drawing/2014/main" id="{3C965FD5-273B-4109-A4C7-4320A94E41B1}"/>
              </a:ext>
            </a:extLst>
          </p:cNvPr>
          <p:cNvSpPr txBox="1"/>
          <p:nvPr/>
        </p:nvSpPr>
        <p:spPr>
          <a:xfrm>
            <a:off x="2472464" y="5017370"/>
            <a:ext cx="7043916" cy="1346010"/>
          </a:xfrm>
          <a:prstGeom prst="rect">
            <a:avLst/>
          </a:prstGeom>
          <a:noFill/>
        </p:spPr>
        <p:txBody>
          <a:bodyPr wrap="non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new school vision is ‘</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Healthy Body, Healthy Mind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Our school values are ‘</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Respect. Excellence. Friendship</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Inspired by the Olympic values</a:t>
            </a:r>
          </a:p>
        </p:txBody>
      </p:sp>
      <p:pic>
        <p:nvPicPr>
          <p:cNvPr id="5" name="Recorded Sound">
            <a:hlinkClick r:id="" action="ppaction://media"/>
            <a:extLst>
              <a:ext uri="{FF2B5EF4-FFF2-40B4-BE49-F238E27FC236}">
                <a16:creationId xmlns:a16="http://schemas.microsoft.com/office/drawing/2014/main" id="{650DFA56-321C-4029-A09B-E6291EEA66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1036" y="568077"/>
            <a:ext cx="1325528" cy="1325528"/>
          </a:xfrm>
          <a:prstGeom prst="rect">
            <a:avLst/>
          </a:prstGeom>
        </p:spPr>
      </p:pic>
    </p:spTree>
    <p:extLst>
      <p:ext uri="{BB962C8B-B14F-4D97-AF65-F5344CB8AC3E}">
        <p14:creationId xmlns:p14="http://schemas.microsoft.com/office/powerpoint/2010/main" val="30542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30041"/>
            <a:ext cx="11190914"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j-ea"/>
                <a:cs typeface="+mj-cs"/>
              </a:rPr>
              <a:t>How can increased physical activity and being outdoors help mental health?</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C0D11F-0A84-4ED3-8890-3196E8BFA050}"/>
              </a:ext>
            </a:extLst>
          </p:cNvPr>
          <p:cNvSpPr txBox="1"/>
          <p:nvPr/>
        </p:nvSpPr>
        <p:spPr>
          <a:xfrm>
            <a:off x="318782" y="1677798"/>
            <a:ext cx="8196044" cy="5663089"/>
          </a:xfrm>
          <a:prstGeom prst="rect">
            <a:avLst/>
          </a:prstGeom>
          <a:noFill/>
        </p:spPr>
        <p:txBody>
          <a:bodyPr wrap="square" rtlCol="0">
            <a:spAutoFit/>
          </a:bodyPr>
          <a:lstStyle/>
          <a:p>
            <a:r>
              <a:rPr lang="en-GB" dirty="0"/>
              <a:t>Being active releases chemicals in your brain that make you feel good – boosting your self-esteem and helping you concentrate as well as sleep and feel better.</a:t>
            </a:r>
          </a:p>
          <a:p>
            <a:endParaRPr lang="en-GB" sz="1000" dirty="0"/>
          </a:p>
          <a:p>
            <a:r>
              <a:rPr lang="en-GB" dirty="0"/>
              <a:t>Other benefits:</a:t>
            </a:r>
          </a:p>
          <a:p>
            <a:endParaRPr lang="en-GB" sz="1000" dirty="0"/>
          </a:p>
          <a:p>
            <a:pPr marL="285750" indent="-285750">
              <a:buFont typeface="Arial" panose="020B0604020202020204" pitchFamily="34" charset="0"/>
              <a:buChar char="•"/>
            </a:pPr>
            <a:r>
              <a:rPr lang="en-GB" dirty="0"/>
              <a:t>Less tension, stress and mental fatigue</a:t>
            </a:r>
          </a:p>
          <a:p>
            <a:pPr marL="285750" indent="-285750">
              <a:buFont typeface="Arial" panose="020B0604020202020204" pitchFamily="34" charset="0"/>
              <a:buChar char="•"/>
            </a:pPr>
            <a:r>
              <a:rPr lang="en-GB" dirty="0"/>
              <a:t>Sense of purpose</a:t>
            </a:r>
          </a:p>
          <a:p>
            <a:pPr marL="285750" indent="-285750">
              <a:buFont typeface="Arial" panose="020B0604020202020204" pitchFamily="34" charset="0"/>
              <a:buChar char="•"/>
            </a:pPr>
            <a:r>
              <a:rPr lang="en-GB" dirty="0"/>
              <a:t>Gain confidence</a:t>
            </a:r>
          </a:p>
          <a:p>
            <a:pPr marL="285750" indent="-285750">
              <a:buFont typeface="Arial" panose="020B0604020202020204" pitchFamily="34" charset="0"/>
              <a:buChar char="•"/>
            </a:pPr>
            <a:r>
              <a:rPr lang="en-GB" dirty="0"/>
              <a:t>A natural energy boost</a:t>
            </a:r>
          </a:p>
          <a:p>
            <a:pPr marL="285750" indent="-285750">
              <a:buFont typeface="Arial" panose="020B0604020202020204" pitchFamily="34" charset="0"/>
              <a:buChar char="•"/>
            </a:pPr>
            <a:r>
              <a:rPr lang="en-GB" dirty="0"/>
              <a:t>A sense of achievement</a:t>
            </a:r>
          </a:p>
          <a:p>
            <a:pPr marL="285750" indent="-285750">
              <a:buFont typeface="Arial" panose="020B0604020202020204" pitchFamily="34" charset="0"/>
              <a:buChar char="•"/>
            </a:pPr>
            <a:r>
              <a:rPr lang="en-GB" dirty="0"/>
              <a:t>More focus and motivation</a:t>
            </a:r>
          </a:p>
          <a:p>
            <a:pPr marL="285750" indent="-285750">
              <a:buFont typeface="Arial" panose="020B0604020202020204" pitchFamily="34" charset="0"/>
              <a:buChar char="•"/>
            </a:pPr>
            <a:r>
              <a:rPr lang="en-GB" dirty="0"/>
              <a:t>Feeling less angry or frustrated</a:t>
            </a:r>
          </a:p>
          <a:p>
            <a:pPr marL="285750" indent="-285750">
              <a:buFont typeface="Arial" panose="020B0604020202020204" pitchFamily="34" charset="0"/>
              <a:buChar char="•"/>
            </a:pPr>
            <a:r>
              <a:rPr lang="en-GB" dirty="0"/>
              <a:t>A healthy appetite</a:t>
            </a:r>
          </a:p>
          <a:p>
            <a:pPr marL="285750" indent="-285750">
              <a:buFont typeface="Arial" panose="020B0604020202020204" pitchFamily="34" charset="0"/>
              <a:buChar char="•"/>
            </a:pPr>
            <a:r>
              <a:rPr lang="en-GB" dirty="0"/>
              <a:t>Having fun</a:t>
            </a:r>
          </a:p>
          <a:p>
            <a:pPr marL="285750" indent="-285750">
              <a:buFont typeface="Arial" panose="020B0604020202020204" pitchFamily="34" charset="0"/>
              <a:buChar char="•"/>
            </a:pPr>
            <a:endParaRPr lang="en-GB" sz="1000" dirty="0"/>
          </a:p>
          <a:p>
            <a:r>
              <a:rPr lang="en-GB" dirty="0"/>
              <a:t>It’s even better if you’re able to get active outdoors. Research shows that being in nature can make us feel happier, feel our lives are more worthwhile and reduce our levels of depression and anxiety.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5D5F0169-5D40-425A-80F2-C0CE6049C741}"/>
              </a:ext>
            </a:extLst>
          </p:cNvPr>
          <p:cNvPicPr>
            <a:picLocks noChangeAspect="1"/>
          </p:cNvPicPr>
          <p:nvPr/>
        </p:nvPicPr>
        <p:blipFill>
          <a:blip r:embed="rId5"/>
          <a:stretch>
            <a:fillRect/>
          </a:stretch>
        </p:blipFill>
        <p:spPr>
          <a:xfrm>
            <a:off x="8431099" y="1925099"/>
            <a:ext cx="3279932" cy="3920068"/>
          </a:xfrm>
          <a:prstGeom prst="rect">
            <a:avLst/>
          </a:prstGeom>
        </p:spPr>
      </p:pic>
      <p:pic>
        <p:nvPicPr>
          <p:cNvPr id="6" name="Recorded Sound">
            <a:hlinkClick r:id="" action="ppaction://media"/>
            <a:extLst>
              <a:ext uri="{FF2B5EF4-FFF2-40B4-BE49-F238E27FC236}">
                <a16:creationId xmlns:a16="http://schemas.microsoft.com/office/drawing/2014/main" id="{094DCFBF-B5E8-4FFE-AD7C-B68A21DE8D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3529" y="1144345"/>
            <a:ext cx="955923" cy="955923"/>
          </a:xfrm>
          <a:prstGeom prst="rect">
            <a:avLst/>
          </a:prstGeom>
        </p:spPr>
      </p:pic>
    </p:spTree>
    <p:extLst>
      <p:ext uri="{BB962C8B-B14F-4D97-AF65-F5344CB8AC3E}">
        <p14:creationId xmlns:p14="http://schemas.microsoft.com/office/powerpoint/2010/main" val="19300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30041"/>
            <a:ext cx="1119091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j-ea"/>
                <a:cs typeface="+mj-cs"/>
              </a:rPr>
              <a:t>How can increased physical activity help learning?</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C0D11F-0A84-4ED3-8890-3196E8BFA050}"/>
              </a:ext>
            </a:extLst>
          </p:cNvPr>
          <p:cNvSpPr txBox="1"/>
          <p:nvPr/>
        </p:nvSpPr>
        <p:spPr>
          <a:xfrm>
            <a:off x="385893" y="1620320"/>
            <a:ext cx="7348757"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Increasing physical activity and physical fitness may improve academic</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Available evidence suggests that mathematics and reading are the academic</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topics that are most influenced by physical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Executive function and brain health underlie academic performance. Basic</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cognitive functions related to attention and memory facilitate learning, and</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these functions are enhanced by physical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Single sessions of and long-term participation in physical activity improve</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cognitive performance and brain health. Children who participate in</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vigorous or moderate-intensity physical activity benefit the most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Students should be provided with frequent physical activity breaks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Although presently understudied, physically active lessons offered in the</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classroom may increase time on task and attention</a:t>
            </a:r>
            <a:endParaRPr kumimoji="0" lang="en-GB" sz="1800" b="1"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3" name="Picture 2">
            <a:extLst>
              <a:ext uri="{FF2B5EF4-FFF2-40B4-BE49-F238E27FC236}">
                <a16:creationId xmlns:a16="http://schemas.microsoft.com/office/drawing/2014/main" id="{69B41CEE-3DB2-4B14-B9C8-73BD2F776703}"/>
              </a:ext>
            </a:extLst>
          </p:cNvPr>
          <p:cNvPicPr>
            <a:picLocks noChangeAspect="1"/>
          </p:cNvPicPr>
          <p:nvPr/>
        </p:nvPicPr>
        <p:blipFill>
          <a:blip r:embed="rId3"/>
          <a:stretch>
            <a:fillRect/>
          </a:stretch>
        </p:blipFill>
        <p:spPr>
          <a:xfrm>
            <a:off x="8144562" y="2278594"/>
            <a:ext cx="3566469" cy="3139712"/>
          </a:xfrm>
          <a:prstGeom prst="rect">
            <a:avLst/>
          </a:prstGeom>
        </p:spPr>
      </p:pic>
    </p:spTree>
    <p:extLst>
      <p:ext uri="{BB962C8B-B14F-4D97-AF65-F5344CB8AC3E}">
        <p14:creationId xmlns:p14="http://schemas.microsoft.com/office/powerpoint/2010/main" val="916641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30041"/>
            <a:ext cx="1119091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j-ea"/>
                <a:cs typeface="+mj-cs"/>
              </a:rPr>
              <a:t>What can we do at WBS?</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C0D11F-0A84-4ED3-8890-3196E8BFA050}"/>
              </a:ext>
            </a:extLst>
          </p:cNvPr>
          <p:cNvSpPr txBox="1"/>
          <p:nvPr/>
        </p:nvSpPr>
        <p:spPr>
          <a:xfrm>
            <a:off x="520117" y="1544819"/>
            <a:ext cx="8112155"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Improve our children’s mental and physical health by increasing the amount</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of physical activity within the curriculum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Change the school culture so that participating in regular physical activity</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being outside is the norm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Promote the school within the community as the school a parent can send</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their child to and their physical and mental health will be taken seriously.</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Where they will have regular time outdoors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Widen the variety of sports and activities available to students in and</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outside of the classroom. Increase student choice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Illustrate our alignment with healthy living via the school uniform so that</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students are always dressed appropriately for physical activity, adventure</a:t>
            </a:r>
          </a:p>
          <a:p>
            <a:pPr marL="0" marR="0" lvl="0" indent="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the outdoors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Change the structure of the school day to facilitate greater levels of activity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180ED560-0B59-4866-9826-0387B0C32813}"/>
              </a:ext>
            </a:extLst>
          </p:cNvPr>
          <p:cNvPicPr>
            <a:picLocks noChangeAspect="1"/>
          </p:cNvPicPr>
          <p:nvPr/>
        </p:nvPicPr>
        <p:blipFill>
          <a:blip r:embed="rId5"/>
          <a:stretch>
            <a:fillRect/>
          </a:stretch>
        </p:blipFill>
        <p:spPr>
          <a:xfrm>
            <a:off x="9811378" y="1851816"/>
            <a:ext cx="1542422" cy="1896020"/>
          </a:xfrm>
          <a:prstGeom prst="rect">
            <a:avLst/>
          </a:prstGeom>
        </p:spPr>
      </p:pic>
      <p:pic>
        <p:nvPicPr>
          <p:cNvPr id="7" name="Recorded Sound">
            <a:hlinkClick r:id="" action="ppaction://media"/>
            <a:extLst>
              <a:ext uri="{FF2B5EF4-FFF2-40B4-BE49-F238E27FC236}">
                <a16:creationId xmlns:a16="http://schemas.microsoft.com/office/drawing/2014/main" id="{D09B4BFF-DCD6-440A-A3A4-C4B2FC054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8092" y="608877"/>
            <a:ext cx="1242939" cy="1242939"/>
          </a:xfrm>
          <a:prstGeom prst="rect">
            <a:avLst/>
          </a:prstGeom>
        </p:spPr>
      </p:pic>
    </p:spTree>
    <p:extLst>
      <p:ext uri="{BB962C8B-B14F-4D97-AF65-F5344CB8AC3E}">
        <p14:creationId xmlns:p14="http://schemas.microsoft.com/office/powerpoint/2010/main" val="40821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30041"/>
            <a:ext cx="11190914" cy="13111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Considerations and limitations considered during KS4 curriculum design process</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C0D11F-0A84-4ED3-8890-3196E8BFA050}"/>
              </a:ext>
            </a:extLst>
          </p:cNvPr>
          <p:cNvSpPr txBox="1"/>
          <p:nvPr/>
        </p:nvSpPr>
        <p:spPr>
          <a:xfrm>
            <a:off x="285227" y="1941169"/>
            <a:ext cx="11736198" cy="521476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Very poor GCSE outcomes across the ability range. The curriculum model is not working for our children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The current model does not promote inclusivity and does not allow all children to flourish or meet their potential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Science have been unable to deliver the Double Science curriculum adequately following the reduction in KS4 Science teaching hours (2023) from 12 to 10 hours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Science were given 10 (2022/23) hours of teaching time a fortnight which meant imbalanced teaching of Biology, Chemistry and Physics, leading to an unacceptably inconsistent experience for students – forecasted results in Year 11 reflect this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Parents of higher ability students voice their dissatisfaction of the lack of stretch and challenge for their children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Year 9 have had a particularly disrupted KS3 Science experience due to Science staff shortages and high staff absences in Science 2022/23/24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We have no vocational provision for non EHCP children 2023/24 due to budgetary constrictions – the current Y10 have experienced higher levels of behavioural incidents and higher levels of student disengagement, especially in middle and lower ability boys, partly due to an inappropriate curriculum offer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Students don’t all want to study 9 GCSEs. The previous model had no provision for any other offer unless a child has an EHCP which might provide funding for 1:1 supervision during teaching time. Routine child and parental frustration that their child couldn’t study fewer GCSEs or drop one part way through the course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Large numbers of middle and lower ability students not securing their English and Maths Grade 4 which directly impacts their post 16 options and life choices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The school has historically offered a high level of GCSEs, but outcomes don’t suggest this is the right model for our children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The current curriculum model does not make a feature of physical fitness and offers no level of choice to students in terms of what sports/ activities they would like to participate 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The current curriculum model does not allow time for students to spend extend periods outside, hillwalking, cycling etc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2603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pic>
        <p:nvPicPr>
          <p:cNvPr id="3" name="Picture 2">
            <a:extLst>
              <a:ext uri="{FF2B5EF4-FFF2-40B4-BE49-F238E27FC236}">
                <a16:creationId xmlns:a16="http://schemas.microsoft.com/office/drawing/2014/main" id="{59DEEE5A-3380-4483-B8D4-263A362F32B9}"/>
              </a:ext>
            </a:extLst>
          </p:cNvPr>
          <p:cNvPicPr>
            <a:picLocks noChangeAspect="1"/>
          </p:cNvPicPr>
          <p:nvPr/>
        </p:nvPicPr>
        <p:blipFill>
          <a:blip r:embed="rId3"/>
          <a:stretch>
            <a:fillRect/>
          </a:stretch>
        </p:blipFill>
        <p:spPr>
          <a:xfrm>
            <a:off x="0" y="535312"/>
            <a:ext cx="12192000" cy="5899044"/>
          </a:xfrm>
          <a:prstGeom prst="rect">
            <a:avLst/>
          </a:prstGeom>
        </p:spPr>
      </p:pic>
    </p:spTree>
    <p:extLst>
      <p:ext uri="{BB962C8B-B14F-4D97-AF65-F5344CB8AC3E}">
        <p14:creationId xmlns:p14="http://schemas.microsoft.com/office/powerpoint/2010/main" val="133365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55208"/>
            <a:ext cx="4303553" cy="701731"/>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KS4 Before</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8B1A40-115F-463A-B3DC-EBEE6CE027C2}"/>
              </a:ext>
            </a:extLst>
          </p:cNvPr>
          <p:cNvPicPr>
            <a:picLocks noChangeAspect="1"/>
          </p:cNvPicPr>
          <p:nvPr/>
        </p:nvPicPr>
        <p:blipFill>
          <a:blip r:embed="rId5"/>
          <a:stretch>
            <a:fillRect/>
          </a:stretch>
        </p:blipFill>
        <p:spPr>
          <a:xfrm>
            <a:off x="520117" y="1758551"/>
            <a:ext cx="4206605" cy="3340898"/>
          </a:xfrm>
          <a:prstGeom prst="rect">
            <a:avLst/>
          </a:prstGeom>
        </p:spPr>
      </p:pic>
      <p:sp>
        <p:nvSpPr>
          <p:cNvPr id="7" name="Star: 10 Points 6">
            <a:extLst>
              <a:ext uri="{FF2B5EF4-FFF2-40B4-BE49-F238E27FC236}">
                <a16:creationId xmlns:a16="http://schemas.microsoft.com/office/drawing/2014/main" id="{39181745-69A6-4733-9DA2-2076AC12EFB3}"/>
              </a:ext>
            </a:extLst>
          </p:cNvPr>
          <p:cNvSpPr/>
          <p:nvPr/>
        </p:nvSpPr>
        <p:spPr>
          <a:xfrm>
            <a:off x="4863517" y="535312"/>
            <a:ext cx="7311006" cy="5840321"/>
          </a:xfrm>
          <a:prstGeom prst="star10">
            <a:avLst>
              <a:gd name="adj" fmla="val 42533"/>
              <a:gd name="hf" fmla="val 10514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endParaRPr lang="en-GB" sz="1400" dirty="0">
              <a:solidFill>
                <a:schemeClr val="tx1"/>
              </a:solidFil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a:p>
            <a:endParaRPr lang="en-GB" dirty="0">
              <a:solidFill>
                <a:schemeClr val="tx1"/>
              </a:solidFill>
            </a:endParaRPr>
          </a:p>
          <a:p>
            <a:pPr algn="ctr"/>
            <a:endParaRPr lang="en-GB" dirty="0">
              <a:solidFill>
                <a:schemeClr val="tx1"/>
              </a:solidFill>
            </a:endParaRPr>
          </a:p>
        </p:txBody>
      </p:sp>
      <p:sp>
        <p:nvSpPr>
          <p:cNvPr id="8" name="TextBox 7">
            <a:extLst>
              <a:ext uri="{FF2B5EF4-FFF2-40B4-BE49-F238E27FC236}">
                <a16:creationId xmlns:a16="http://schemas.microsoft.com/office/drawing/2014/main" id="{5537B054-DFBC-4885-A470-6463249A0DEC}"/>
              </a:ext>
            </a:extLst>
          </p:cNvPr>
          <p:cNvSpPr txBox="1"/>
          <p:nvPr/>
        </p:nvSpPr>
        <p:spPr>
          <a:xfrm>
            <a:off x="7474591" y="655208"/>
            <a:ext cx="2013358" cy="369332"/>
          </a:xfrm>
          <a:prstGeom prst="rect">
            <a:avLst/>
          </a:prstGeom>
          <a:noFill/>
        </p:spPr>
        <p:txBody>
          <a:bodyPr wrap="square" rtlCol="0">
            <a:spAutoFit/>
          </a:bodyPr>
          <a:lstStyle/>
          <a:p>
            <a:pPr algn="ctr"/>
            <a:r>
              <a:rPr lang="en-GB" b="1" dirty="0"/>
              <a:t>Pros</a:t>
            </a:r>
          </a:p>
        </p:txBody>
      </p:sp>
      <p:sp>
        <p:nvSpPr>
          <p:cNvPr id="9" name="TextBox 8">
            <a:extLst>
              <a:ext uri="{FF2B5EF4-FFF2-40B4-BE49-F238E27FC236}">
                <a16:creationId xmlns:a16="http://schemas.microsoft.com/office/drawing/2014/main" id="{6929F342-D708-45C7-B602-E46011BCF014}"/>
              </a:ext>
            </a:extLst>
          </p:cNvPr>
          <p:cNvSpPr txBox="1"/>
          <p:nvPr/>
        </p:nvSpPr>
        <p:spPr>
          <a:xfrm>
            <a:off x="6241409" y="1144436"/>
            <a:ext cx="4681058" cy="692497"/>
          </a:xfrm>
          <a:prstGeom prst="rect">
            <a:avLst/>
          </a:prstGeom>
          <a:noFill/>
        </p:spPr>
        <p:txBody>
          <a:bodyPr wrap="square" rtlCol="0">
            <a:spAutoFit/>
          </a:bodyPr>
          <a:lstStyle/>
          <a:p>
            <a:pPr marL="285750" indent="-285750">
              <a:buFont typeface="Arial" panose="020B0604020202020204" pitchFamily="34" charset="0"/>
              <a:buChar char="•"/>
            </a:pPr>
            <a:r>
              <a:rPr lang="en-GB" sz="1300" dirty="0"/>
              <a:t>Students can take a large number of GCSEs, including 4 GCSE options of their choice – this might or might not include Triple Science</a:t>
            </a:r>
          </a:p>
        </p:txBody>
      </p:sp>
      <p:sp>
        <p:nvSpPr>
          <p:cNvPr id="11" name="TextBox 10">
            <a:extLst>
              <a:ext uri="{FF2B5EF4-FFF2-40B4-BE49-F238E27FC236}">
                <a16:creationId xmlns:a16="http://schemas.microsoft.com/office/drawing/2014/main" id="{9EABDA8A-F0A7-41C1-AA81-8C01499BE5EC}"/>
              </a:ext>
            </a:extLst>
          </p:cNvPr>
          <p:cNvSpPr txBox="1"/>
          <p:nvPr/>
        </p:nvSpPr>
        <p:spPr>
          <a:xfrm>
            <a:off x="7474591" y="1711893"/>
            <a:ext cx="2013358" cy="646331"/>
          </a:xfrm>
          <a:prstGeom prst="rect">
            <a:avLst/>
          </a:prstGeom>
          <a:noFill/>
        </p:spPr>
        <p:txBody>
          <a:bodyPr wrap="square" rtlCol="0">
            <a:spAutoFit/>
          </a:bodyPr>
          <a:lstStyle/>
          <a:p>
            <a:pPr algn="ctr"/>
            <a:r>
              <a:rPr lang="en-GB" b="1" dirty="0"/>
              <a:t>Cons</a:t>
            </a:r>
          </a:p>
          <a:p>
            <a:pPr algn="ctr"/>
            <a:r>
              <a:rPr lang="en-GB" b="1" dirty="0"/>
              <a:t>‘One size fits all’</a:t>
            </a:r>
          </a:p>
        </p:txBody>
      </p:sp>
      <p:sp>
        <p:nvSpPr>
          <p:cNvPr id="12" name="TextBox 11">
            <a:extLst>
              <a:ext uri="{FF2B5EF4-FFF2-40B4-BE49-F238E27FC236}">
                <a16:creationId xmlns:a16="http://schemas.microsoft.com/office/drawing/2014/main" id="{B2282D79-C9D5-44EC-994A-B8309E806356}"/>
              </a:ext>
            </a:extLst>
          </p:cNvPr>
          <p:cNvSpPr txBox="1"/>
          <p:nvPr/>
        </p:nvSpPr>
        <p:spPr>
          <a:xfrm>
            <a:off x="5956182" y="2261828"/>
            <a:ext cx="5397617" cy="28931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Enjoyed by a small number of academic students - was not bespoke to ability or need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Poor outcomes for students of all abilities, including our brightest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Impossibly high Alternative Provision costs for EHCP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No Alternative Provision for those without an EHCP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Insufficient/ imbalanced Science teaching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Large numbers of students who found 9 GCSEs too much to start with or wanted to drop a GCSE part way through the course which is financially impossible, even when the teacher and safeguarding team can see that it’s the kindest option for the child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Promotes the study of 9 GCSEs when this is an unnecessarily high number of GCSEs (you can get into Oxford/ Cambridge with 8/ The Government measures schools on 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Doesn’t allow for Enrichment opportunities outside of school</a:t>
            </a:r>
          </a:p>
        </p:txBody>
      </p:sp>
      <p:pic>
        <p:nvPicPr>
          <p:cNvPr id="10" name="Recorded Sound">
            <a:hlinkClick r:id="" action="ppaction://media"/>
            <a:extLst>
              <a:ext uri="{FF2B5EF4-FFF2-40B4-BE49-F238E27FC236}">
                <a16:creationId xmlns:a16="http://schemas.microsoft.com/office/drawing/2014/main" id="{3D9D95CF-60A7-4FE2-A32C-913991130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2314" y="611948"/>
            <a:ext cx="1064975" cy="1064975"/>
          </a:xfrm>
          <a:prstGeom prst="rect">
            <a:avLst/>
          </a:prstGeom>
        </p:spPr>
      </p:pic>
    </p:spTree>
    <p:extLst>
      <p:ext uri="{BB962C8B-B14F-4D97-AF65-F5344CB8AC3E}">
        <p14:creationId xmlns:p14="http://schemas.microsoft.com/office/powerpoint/2010/main" val="1250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55208"/>
            <a:ext cx="5088624" cy="701731"/>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KS4 </a:t>
            </a:r>
            <a:r>
              <a:rPr lang="en-GB" sz="4400" b="1" dirty="0">
                <a:solidFill>
                  <a:prstClr val="black"/>
                </a:solidFill>
                <a:latin typeface="Calibri Light" panose="020F0302020204030204"/>
                <a:ea typeface="+mj-ea"/>
                <a:cs typeface="+mj-cs"/>
              </a:rPr>
              <a:t>After: Academic</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tar: 10 Points 6">
            <a:extLst>
              <a:ext uri="{FF2B5EF4-FFF2-40B4-BE49-F238E27FC236}">
                <a16:creationId xmlns:a16="http://schemas.microsoft.com/office/drawing/2014/main" id="{39181745-69A6-4733-9DA2-2076AC12EFB3}"/>
              </a:ext>
            </a:extLst>
          </p:cNvPr>
          <p:cNvSpPr/>
          <p:nvPr/>
        </p:nvSpPr>
        <p:spPr>
          <a:xfrm>
            <a:off x="4863517" y="535312"/>
            <a:ext cx="7311006" cy="5840321"/>
          </a:xfrm>
          <a:prstGeom prst="star10">
            <a:avLst>
              <a:gd name="adj" fmla="val 42533"/>
              <a:gd name="hf" fmla="val 10514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endParaRPr lang="en-GB" sz="1400" dirty="0">
              <a:solidFill>
                <a:schemeClr val="tx1"/>
              </a:solidFil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a:p>
            <a:endParaRPr lang="en-GB" dirty="0">
              <a:solidFill>
                <a:schemeClr val="tx1"/>
              </a:solidFill>
            </a:endParaRPr>
          </a:p>
          <a:p>
            <a:pPr algn="ctr"/>
            <a:endParaRPr lang="en-GB" dirty="0">
              <a:solidFill>
                <a:schemeClr val="tx1"/>
              </a:solidFill>
            </a:endParaRPr>
          </a:p>
        </p:txBody>
      </p:sp>
      <p:sp>
        <p:nvSpPr>
          <p:cNvPr id="8" name="TextBox 7">
            <a:extLst>
              <a:ext uri="{FF2B5EF4-FFF2-40B4-BE49-F238E27FC236}">
                <a16:creationId xmlns:a16="http://schemas.microsoft.com/office/drawing/2014/main" id="{5537B054-DFBC-4885-A470-6463249A0DEC}"/>
              </a:ext>
            </a:extLst>
          </p:cNvPr>
          <p:cNvSpPr txBox="1"/>
          <p:nvPr/>
        </p:nvSpPr>
        <p:spPr>
          <a:xfrm>
            <a:off x="7474591" y="655208"/>
            <a:ext cx="2013358" cy="369332"/>
          </a:xfrm>
          <a:prstGeom prst="rect">
            <a:avLst/>
          </a:prstGeom>
          <a:noFill/>
        </p:spPr>
        <p:txBody>
          <a:bodyPr wrap="square" rtlCol="0">
            <a:spAutoFit/>
          </a:bodyPr>
          <a:lstStyle/>
          <a:p>
            <a:pPr algn="ctr"/>
            <a:r>
              <a:rPr lang="en-GB" b="1" dirty="0"/>
              <a:t>Pros</a:t>
            </a:r>
          </a:p>
        </p:txBody>
      </p:sp>
      <p:sp>
        <p:nvSpPr>
          <p:cNvPr id="9" name="TextBox 8">
            <a:extLst>
              <a:ext uri="{FF2B5EF4-FFF2-40B4-BE49-F238E27FC236}">
                <a16:creationId xmlns:a16="http://schemas.microsoft.com/office/drawing/2014/main" id="{6929F342-D708-45C7-B602-E46011BCF014}"/>
              </a:ext>
            </a:extLst>
          </p:cNvPr>
          <p:cNvSpPr txBox="1"/>
          <p:nvPr/>
        </p:nvSpPr>
        <p:spPr>
          <a:xfrm>
            <a:off x="6191075" y="1082477"/>
            <a:ext cx="4924338" cy="34932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Addresses frequent concerns raised by the parents of more academically able children that their children aren’t pushed enough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Allows a more academic group of students to study Science (and those that are not as strong at Science to have significant catch up in a nurturing env.)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Makes clear to students they should be aiming high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No restrictions on what students choose as their 3 remaining options (students could choose 3 Arts subjects if they wish)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OFSTD’s 2015 report on support for the most able, said many schools don’t encourage enough students to apply for ‘top’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NACE: ‘What do most children want? Harder work’ Increase the challenge for most able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‘The attainment gap is particularly big for girls. Bright but poor girls lag 3 </a:t>
            </a:r>
            <a:r>
              <a:rPr kumimoji="0" lang="en-GB" sz="1300" b="0" i="0" u="none" strike="noStrike" kern="1200" cap="none" spc="0" normalizeH="0" baseline="0" noProof="0" dirty="0" err="1">
                <a:ln>
                  <a:noFill/>
                </a:ln>
                <a:solidFill>
                  <a:prstClr val="black"/>
                </a:solidFill>
                <a:effectLst/>
                <a:uLnTx/>
                <a:uFillTx/>
                <a:latin typeface="Calibri" panose="020F0502020204030204"/>
                <a:ea typeface="+mn-ea"/>
                <a:cs typeface="+mn-cs"/>
              </a:rPr>
              <a:t>yrs</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behind bright but better off girls in Science’ Centre for analysis of Youth Transitions, 2014</a:t>
            </a:r>
          </a:p>
        </p:txBody>
      </p:sp>
      <p:sp>
        <p:nvSpPr>
          <p:cNvPr id="11" name="TextBox 10">
            <a:extLst>
              <a:ext uri="{FF2B5EF4-FFF2-40B4-BE49-F238E27FC236}">
                <a16:creationId xmlns:a16="http://schemas.microsoft.com/office/drawing/2014/main" id="{9EABDA8A-F0A7-41C1-AA81-8C01499BE5EC}"/>
              </a:ext>
            </a:extLst>
          </p:cNvPr>
          <p:cNvSpPr txBox="1"/>
          <p:nvPr/>
        </p:nvSpPr>
        <p:spPr>
          <a:xfrm>
            <a:off x="7646565" y="4449012"/>
            <a:ext cx="2013358" cy="369332"/>
          </a:xfrm>
          <a:prstGeom prst="rect">
            <a:avLst/>
          </a:prstGeom>
          <a:noFill/>
        </p:spPr>
        <p:txBody>
          <a:bodyPr wrap="square" rtlCol="0">
            <a:spAutoFit/>
          </a:bodyPr>
          <a:lstStyle/>
          <a:p>
            <a:pPr algn="ctr"/>
            <a:r>
              <a:rPr lang="en-GB" b="1" dirty="0"/>
              <a:t>Cons</a:t>
            </a:r>
          </a:p>
        </p:txBody>
      </p:sp>
      <p:sp>
        <p:nvSpPr>
          <p:cNvPr id="12" name="TextBox 11">
            <a:extLst>
              <a:ext uri="{FF2B5EF4-FFF2-40B4-BE49-F238E27FC236}">
                <a16:creationId xmlns:a16="http://schemas.microsoft.com/office/drawing/2014/main" id="{B2282D79-C9D5-44EC-994A-B8309E806356}"/>
              </a:ext>
            </a:extLst>
          </p:cNvPr>
          <p:cNvSpPr txBox="1"/>
          <p:nvPr/>
        </p:nvSpPr>
        <p:spPr>
          <a:xfrm>
            <a:off x="6126759" y="4805942"/>
            <a:ext cx="4988654" cy="892552"/>
          </a:xfrm>
          <a:prstGeom prst="rect">
            <a:avLst/>
          </a:prstGeom>
          <a:noFill/>
        </p:spPr>
        <p:txBody>
          <a:bodyPr wrap="square" rtlCol="0">
            <a:spAutoFit/>
          </a:bodyPr>
          <a:lstStyle/>
          <a:p>
            <a:pPr marL="285750" indent="-285750">
              <a:buFont typeface="Arial" panose="020B0604020202020204" pitchFamily="34" charset="0"/>
              <a:buChar char="•"/>
            </a:pPr>
            <a:r>
              <a:rPr lang="en-GB" sz="1300" dirty="0">
                <a:solidFill>
                  <a:schemeClr val="tx1"/>
                </a:solidFill>
              </a:rPr>
              <a:t>Students who want 2, not 3 qualifications in Science could be put off the Academic Route</a:t>
            </a:r>
          </a:p>
          <a:p>
            <a:pPr marL="285750" indent="-285750">
              <a:buFont typeface="Arial" panose="020B0604020202020204" pitchFamily="34" charset="0"/>
              <a:buChar char="•"/>
            </a:pPr>
            <a:r>
              <a:rPr lang="en-GB" sz="1300" dirty="0">
                <a:solidFill>
                  <a:schemeClr val="tx1"/>
                </a:solidFill>
              </a:rPr>
              <a:t>Reduces free choice of GCSE options from 4 to 3 (if a students wouldn’t have chosen Triple Science</a:t>
            </a:r>
          </a:p>
        </p:txBody>
      </p:sp>
      <p:pic>
        <p:nvPicPr>
          <p:cNvPr id="5" name="Picture 4">
            <a:extLst>
              <a:ext uri="{FF2B5EF4-FFF2-40B4-BE49-F238E27FC236}">
                <a16:creationId xmlns:a16="http://schemas.microsoft.com/office/drawing/2014/main" id="{FDE7BD77-7430-441B-96B2-607E7D697A3A}"/>
              </a:ext>
            </a:extLst>
          </p:cNvPr>
          <p:cNvPicPr>
            <a:picLocks noChangeAspect="1"/>
          </p:cNvPicPr>
          <p:nvPr/>
        </p:nvPicPr>
        <p:blipFill>
          <a:blip r:embed="rId3"/>
          <a:stretch>
            <a:fillRect/>
          </a:stretch>
        </p:blipFill>
        <p:spPr>
          <a:xfrm>
            <a:off x="206508" y="1836933"/>
            <a:ext cx="3836286" cy="2969009"/>
          </a:xfrm>
          <a:prstGeom prst="rect">
            <a:avLst/>
          </a:prstGeom>
        </p:spPr>
      </p:pic>
    </p:spTree>
    <p:extLst>
      <p:ext uri="{BB962C8B-B14F-4D97-AF65-F5344CB8AC3E}">
        <p14:creationId xmlns:p14="http://schemas.microsoft.com/office/powerpoint/2010/main" val="1133756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55208"/>
            <a:ext cx="5088624" cy="701731"/>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KS4 </a:t>
            </a:r>
            <a:r>
              <a:rPr lang="en-GB" sz="4400" b="1" dirty="0">
                <a:solidFill>
                  <a:prstClr val="black"/>
                </a:solidFill>
                <a:latin typeface="Calibri Light" panose="020F0302020204030204"/>
                <a:ea typeface="+mj-ea"/>
                <a:cs typeface="+mj-cs"/>
              </a:rPr>
              <a:t>After: Enrichment</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tar: 10 Points 6">
            <a:extLst>
              <a:ext uri="{FF2B5EF4-FFF2-40B4-BE49-F238E27FC236}">
                <a16:creationId xmlns:a16="http://schemas.microsoft.com/office/drawing/2014/main" id="{39181745-69A6-4733-9DA2-2076AC12EFB3}"/>
              </a:ext>
            </a:extLst>
          </p:cNvPr>
          <p:cNvSpPr/>
          <p:nvPr/>
        </p:nvSpPr>
        <p:spPr>
          <a:xfrm>
            <a:off x="4863517" y="535312"/>
            <a:ext cx="7311006" cy="5840321"/>
          </a:xfrm>
          <a:prstGeom prst="star10">
            <a:avLst>
              <a:gd name="adj" fmla="val 42533"/>
              <a:gd name="hf" fmla="val 10514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endParaRPr lang="en-GB" sz="1400" dirty="0">
              <a:solidFill>
                <a:schemeClr val="tx1"/>
              </a:solidFil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a:p>
            <a:endParaRPr lang="en-GB" dirty="0">
              <a:solidFill>
                <a:schemeClr val="tx1"/>
              </a:solidFill>
            </a:endParaRPr>
          </a:p>
          <a:p>
            <a:pPr algn="ctr"/>
            <a:endParaRPr lang="en-GB" dirty="0">
              <a:solidFill>
                <a:schemeClr val="tx1"/>
              </a:solidFill>
            </a:endParaRPr>
          </a:p>
        </p:txBody>
      </p:sp>
      <p:sp>
        <p:nvSpPr>
          <p:cNvPr id="8" name="TextBox 7">
            <a:extLst>
              <a:ext uri="{FF2B5EF4-FFF2-40B4-BE49-F238E27FC236}">
                <a16:creationId xmlns:a16="http://schemas.microsoft.com/office/drawing/2014/main" id="{5537B054-DFBC-4885-A470-6463249A0DEC}"/>
              </a:ext>
            </a:extLst>
          </p:cNvPr>
          <p:cNvSpPr txBox="1"/>
          <p:nvPr/>
        </p:nvSpPr>
        <p:spPr>
          <a:xfrm>
            <a:off x="7474591" y="655208"/>
            <a:ext cx="2013358" cy="369332"/>
          </a:xfrm>
          <a:prstGeom prst="rect">
            <a:avLst/>
          </a:prstGeom>
          <a:noFill/>
        </p:spPr>
        <p:txBody>
          <a:bodyPr wrap="square" rtlCol="0">
            <a:spAutoFit/>
          </a:bodyPr>
          <a:lstStyle/>
          <a:p>
            <a:pPr algn="ctr"/>
            <a:r>
              <a:rPr lang="en-GB" b="1" dirty="0"/>
              <a:t>Pros</a:t>
            </a:r>
          </a:p>
        </p:txBody>
      </p:sp>
      <p:sp>
        <p:nvSpPr>
          <p:cNvPr id="9" name="TextBox 8">
            <a:extLst>
              <a:ext uri="{FF2B5EF4-FFF2-40B4-BE49-F238E27FC236}">
                <a16:creationId xmlns:a16="http://schemas.microsoft.com/office/drawing/2014/main" id="{6929F342-D708-45C7-B602-E46011BCF014}"/>
              </a:ext>
            </a:extLst>
          </p:cNvPr>
          <p:cNvSpPr txBox="1"/>
          <p:nvPr/>
        </p:nvSpPr>
        <p:spPr>
          <a:xfrm>
            <a:off x="6191075" y="1219483"/>
            <a:ext cx="4588778"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Many WBS students will get better outcomes when focusing on 8, rather than 9 GCSEs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8 GCSEs is a solid amount of GCSEs to follow, opening every door post 16 and 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Students will benefit from additional Maths and English time to boost their Maths and English grades and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Students will have a balanced diet of Science and adequate time to cover the course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Students will benefit from additional time in PE where they will have an option based system and can choose out-of-school physical enrichment, or a greater variety of in-school options</a:t>
            </a:r>
          </a:p>
        </p:txBody>
      </p:sp>
      <p:sp>
        <p:nvSpPr>
          <p:cNvPr id="11" name="TextBox 10">
            <a:extLst>
              <a:ext uri="{FF2B5EF4-FFF2-40B4-BE49-F238E27FC236}">
                <a16:creationId xmlns:a16="http://schemas.microsoft.com/office/drawing/2014/main" id="{9EABDA8A-F0A7-41C1-AA81-8C01499BE5EC}"/>
              </a:ext>
            </a:extLst>
          </p:cNvPr>
          <p:cNvSpPr txBox="1"/>
          <p:nvPr/>
        </p:nvSpPr>
        <p:spPr>
          <a:xfrm>
            <a:off x="7646565" y="4449012"/>
            <a:ext cx="2013358" cy="369332"/>
          </a:xfrm>
          <a:prstGeom prst="rect">
            <a:avLst/>
          </a:prstGeom>
          <a:noFill/>
        </p:spPr>
        <p:txBody>
          <a:bodyPr wrap="square" rtlCol="0">
            <a:spAutoFit/>
          </a:bodyPr>
          <a:lstStyle/>
          <a:p>
            <a:pPr algn="ctr"/>
            <a:r>
              <a:rPr lang="en-GB" b="1" dirty="0"/>
              <a:t>Cons</a:t>
            </a:r>
          </a:p>
        </p:txBody>
      </p:sp>
      <p:sp>
        <p:nvSpPr>
          <p:cNvPr id="12" name="TextBox 11">
            <a:extLst>
              <a:ext uri="{FF2B5EF4-FFF2-40B4-BE49-F238E27FC236}">
                <a16:creationId xmlns:a16="http://schemas.microsoft.com/office/drawing/2014/main" id="{B2282D79-C9D5-44EC-994A-B8309E806356}"/>
              </a:ext>
            </a:extLst>
          </p:cNvPr>
          <p:cNvSpPr txBox="1"/>
          <p:nvPr/>
        </p:nvSpPr>
        <p:spPr>
          <a:xfrm>
            <a:off x="6126759" y="4805942"/>
            <a:ext cx="498865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Students can’t choose Triple science, however students can still get into medicine with Double Science, and into Cambridge/ Oxford with 8 GCSEs</a:t>
            </a:r>
          </a:p>
        </p:txBody>
      </p:sp>
      <p:pic>
        <p:nvPicPr>
          <p:cNvPr id="3" name="Picture 2">
            <a:extLst>
              <a:ext uri="{FF2B5EF4-FFF2-40B4-BE49-F238E27FC236}">
                <a16:creationId xmlns:a16="http://schemas.microsoft.com/office/drawing/2014/main" id="{CE79D770-165F-4689-B612-B0C9798C4713}"/>
              </a:ext>
            </a:extLst>
          </p:cNvPr>
          <p:cNvPicPr>
            <a:picLocks noChangeAspect="1"/>
          </p:cNvPicPr>
          <p:nvPr/>
        </p:nvPicPr>
        <p:blipFill>
          <a:blip r:embed="rId3"/>
          <a:stretch>
            <a:fillRect/>
          </a:stretch>
        </p:blipFill>
        <p:spPr>
          <a:xfrm>
            <a:off x="339875" y="1970968"/>
            <a:ext cx="3706689" cy="2969009"/>
          </a:xfrm>
          <a:prstGeom prst="rect">
            <a:avLst/>
          </a:prstGeom>
        </p:spPr>
      </p:pic>
    </p:spTree>
    <p:extLst>
      <p:ext uri="{BB962C8B-B14F-4D97-AF65-F5344CB8AC3E}">
        <p14:creationId xmlns:p14="http://schemas.microsoft.com/office/powerpoint/2010/main" val="1374358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20117" y="655208"/>
            <a:ext cx="5088624" cy="701731"/>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KS4 </a:t>
            </a:r>
            <a:r>
              <a:rPr lang="en-GB" sz="4400" b="1" dirty="0">
                <a:solidFill>
                  <a:prstClr val="black"/>
                </a:solidFill>
                <a:latin typeface="Calibri Light" panose="020F0302020204030204"/>
                <a:ea typeface="+mj-ea"/>
                <a:cs typeface="+mj-cs"/>
              </a:rPr>
              <a:t>After: Vocational</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tar: 10 Points 6">
            <a:extLst>
              <a:ext uri="{FF2B5EF4-FFF2-40B4-BE49-F238E27FC236}">
                <a16:creationId xmlns:a16="http://schemas.microsoft.com/office/drawing/2014/main" id="{39181745-69A6-4733-9DA2-2076AC12EFB3}"/>
              </a:ext>
            </a:extLst>
          </p:cNvPr>
          <p:cNvSpPr/>
          <p:nvPr/>
        </p:nvSpPr>
        <p:spPr>
          <a:xfrm>
            <a:off x="4863517" y="535312"/>
            <a:ext cx="7311006" cy="5840321"/>
          </a:xfrm>
          <a:prstGeom prst="star10">
            <a:avLst>
              <a:gd name="adj" fmla="val 42533"/>
              <a:gd name="hf" fmla="val 10514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endParaRPr lang="en-GB" sz="1400" dirty="0">
              <a:solidFill>
                <a:schemeClr val="tx1"/>
              </a:solidFil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a:p>
            <a:endParaRPr lang="en-GB" dirty="0">
              <a:solidFill>
                <a:schemeClr val="tx1"/>
              </a:solidFill>
            </a:endParaRPr>
          </a:p>
          <a:p>
            <a:pPr algn="ctr"/>
            <a:endParaRPr lang="en-GB" dirty="0">
              <a:solidFill>
                <a:schemeClr val="tx1"/>
              </a:solidFill>
            </a:endParaRPr>
          </a:p>
        </p:txBody>
      </p:sp>
      <p:sp>
        <p:nvSpPr>
          <p:cNvPr id="8" name="TextBox 7">
            <a:extLst>
              <a:ext uri="{FF2B5EF4-FFF2-40B4-BE49-F238E27FC236}">
                <a16:creationId xmlns:a16="http://schemas.microsoft.com/office/drawing/2014/main" id="{5537B054-DFBC-4885-A470-6463249A0DEC}"/>
              </a:ext>
            </a:extLst>
          </p:cNvPr>
          <p:cNvSpPr txBox="1"/>
          <p:nvPr/>
        </p:nvSpPr>
        <p:spPr>
          <a:xfrm>
            <a:off x="7474591" y="655208"/>
            <a:ext cx="2013358" cy="369332"/>
          </a:xfrm>
          <a:prstGeom prst="rect">
            <a:avLst/>
          </a:prstGeom>
          <a:noFill/>
        </p:spPr>
        <p:txBody>
          <a:bodyPr wrap="square" rtlCol="0">
            <a:spAutoFit/>
          </a:bodyPr>
          <a:lstStyle/>
          <a:p>
            <a:pPr algn="ctr"/>
            <a:r>
              <a:rPr lang="en-GB" b="1" dirty="0"/>
              <a:t>Pros</a:t>
            </a:r>
          </a:p>
        </p:txBody>
      </p:sp>
      <p:sp>
        <p:nvSpPr>
          <p:cNvPr id="9" name="TextBox 8">
            <a:extLst>
              <a:ext uri="{FF2B5EF4-FFF2-40B4-BE49-F238E27FC236}">
                <a16:creationId xmlns:a16="http://schemas.microsoft.com/office/drawing/2014/main" id="{6929F342-D708-45C7-B602-E46011BCF014}"/>
              </a:ext>
            </a:extLst>
          </p:cNvPr>
          <p:cNvSpPr txBox="1"/>
          <p:nvPr/>
        </p:nvSpPr>
        <p:spPr>
          <a:xfrm>
            <a:off x="6191075" y="1219483"/>
            <a:ext cx="4588778"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 growing number of our students cannot access 9 GCSEs and can now access 7 with a full curriculum offer in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This route makes a strong statement about our commitment to delivering our own Alternative Provision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More economically sound model for the school that avoids over-priced AP and uses existing staff who no longer teacher VI form (avoids redundancy)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Puts our vulnerable children at the forefront of curriculum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Allows academic success for all</a:t>
            </a:r>
          </a:p>
        </p:txBody>
      </p:sp>
      <p:sp>
        <p:nvSpPr>
          <p:cNvPr id="11" name="TextBox 10">
            <a:extLst>
              <a:ext uri="{FF2B5EF4-FFF2-40B4-BE49-F238E27FC236}">
                <a16:creationId xmlns:a16="http://schemas.microsoft.com/office/drawing/2014/main" id="{9EABDA8A-F0A7-41C1-AA81-8C01499BE5EC}"/>
              </a:ext>
            </a:extLst>
          </p:cNvPr>
          <p:cNvSpPr txBox="1"/>
          <p:nvPr/>
        </p:nvSpPr>
        <p:spPr>
          <a:xfrm>
            <a:off x="7646565" y="4449012"/>
            <a:ext cx="2013358" cy="369332"/>
          </a:xfrm>
          <a:prstGeom prst="rect">
            <a:avLst/>
          </a:prstGeom>
          <a:noFill/>
        </p:spPr>
        <p:txBody>
          <a:bodyPr wrap="square" rtlCol="0">
            <a:spAutoFit/>
          </a:bodyPr>
          <a:lstStyle/>
          <a:p>
            <a:pPr algn="ctr"/>
            <a:r>
              <a:rPr lang="en-GB" b="1" dirty="0"/>
              <a:t>Cons</a:t>
            </a:r>
          </a:p>
        </p:txBody>
      </p:sp>
      <p:sp>
        <p:nvSpPr>
          <p:cNvPr id="12" name="TextBox 11">
            <a:extLst>
              <a:ext uri="{FF2B5EF4-FFF2-40B4-BE49-F238E27FC236}">
                <a16:creationId xmlns:a16="http://schemas.microsoft.com/office/drawing/2014/main" id="{B2282D79-C9D5-44EC-994A-B8309E806356}"/>
              </a:ext>
            </a:extLst>
          </p:cNvPr>
          <p:cNvSpPr txBox="1"/>
          <p:nvPr/>
        </p:nvSpPr>
        <p:spPr>
          <a:xfrm>
            <a:off x="6126759" y="4805942"/>
            <a:ext cx="4988654" cy="64633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3600" dirty="0">
                <a:solidFill>
                  <a:prstClr val="black"/>
                </a:solidFill>
                <a:latin typeface="Calibri" panose="020F0502020204030204"/>
              </a:rPr>
              <a:t>?</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C3A2FB1-A66F-40EF-AEF5-D226D7673D75}"/>
              </a:ext>
            </a:extLst>
          </p:cNvPr>
          <p:cNvPicPr>
            <a:picLocks noChangeAspect="1"/>
          </p:cNvPicPr>
          <p:nvPr/>
        </p:nvPicPr>
        <p:blipFill>
          <a:blip r:embed="rId3"/>
          <a:stretch>
            <a:fillRect/>
          </a:stretch>
        </p:blipFill>
        <p:spPr>
          <a:xfrm>
            <a:off x="138387" y="1836844"/>
            <a:ext cx="3798137" cy="3237257"/>
          </a:xfrm>
          <a:prstGeom prst="rect">
            <a:avLst/>
          </a:prstGeom>
        </p:spPr>
      </p:pic>
    </p:spTree>
    <p:extLst>
      <p:ext uri="{BB962C8B-B14F-4D97-AF65-F5344CB8AC3E}">
        <p14:creationId xmlns:p14="http://schemas.microsoft.com/office/powerpoint/2010/main" val="1522425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503339" y="680375"/>
            <a:ext cx="5088624" cy="701731"/>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solidFill>
                  <a:prstClr val="black"/>
                </a:solidFill>
                <a:latin typeface="Calibri Light" panose="020F0302020204030204"/>
                <a:ea typeface="+mj-ea"/>
                <a:cs typeface="+mj-cs"/>
              </a:rPr>
              <a:t>Parental concerns</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5957399C-080B-4991-A812-3AFCB6068126}"/>
              </a:ext>
            </a:extLst>
          </p:cNvPr>
          <p:cNvSpPr>
            <a:spLocks noGrp="1"/>
          </p:cNvSpPr>
          <p:nvPr>
            <p:ph idx="1"/>
          </p:nvPr>
        </p:nvSpPr>
        <p:spPr>
          <a:xfrm>
            <a:off x="503339" y="1382105"/>
            <a:ext cx="11308360" cy="4794857"/>
          </a:xfrm>
        </p:spPr>
        <p:txBody>
          <a:bodyPr>
            <a:normAutofit fontScale="55000" lnSpcReduction="20000"/>
          </a:bodyPr>
          <a:lstStyle/>
          <a:p>
            <a:pPr marL="0" indent="0">
              <a:buNone/>
            </a:pPr>
            <a:r>
              <a:rPr lang="en-GB" dirty="0">
                <a:latin typeface="+mn-lt"/>
              </a:rPr>
              <a:t>The only concerns raised with me have been around students who are academically able but would have preferred to choose 4 GCSE options that did not include Triple Science.</a:t>
            </a:r>
          </a:p>
          <a:p>
            <a:pPr marL="0" indent="0">
              <a:buNone/>
            </a:pPr>
            <a:r>
              <a:rPr lang="en-GB" dirty="0">
                <a:latin typeface="+mn-lt"/>
              </a:rPr>
              <a:t>School response:</a:t>
            </a:r>
          </a:p>
          <a:p>
            <a:r>
              <a:rPr lang="en-GB" dirty="0">
                <a:latin typeface="+mn-lt"/>
              </a:rPr>
              <a:t>Unfortunately, it is forecasted that many of our Arts subjects, namely Music and Dance are unlikely to run this year due to lack of popularity with students (not enough numbers)</a:t>
            </a:r>
          </a:p>
          <a:p>
            <a:r>
              <a:rPr lang="en-GB" dirty="0">
                <a:latin typeface="+mn-lt"/>
              </a:rPr>
              <a:t>Curriculum models do change. Up to two years ago, all students had to take a Language at GCSE</a:t>
            </a:r>
          </a:p>
          <a:p>
            <a:r>
              <a:rPr lang="en-GB" dirty="0">
                <a:latin typeface="+mn-lt"/>
              </a:rPr>
              <a:t>Some Y9 students have been ‘put off’ Science due to high levels of staff absence and a national shortage of Science graduates who want to be teachers (this issue is now resolved)</a:t>
            </a:r>
          </a:p>
          <a:p>
            <a:r>
              <a:rPr lang="en-GB" dirty="0">
                <a:latin typeface="+mn-lt"/>
              </a:rPr>
              <a:t>In 2023, it was agreed that Science teaching hours at KS4 be dropped by 2 hours, this has meant the teaching of Science has been problematic and this has been reflected in KS4 GCSE data for Y10 and 11  -the model hasn’t worked. In order to give Science back their two hours, so they can deliver the course, this means that we can no longer offer 9 GCSEs to include Double Science – there is simply not the curriculum time</a:t>
            </a:r>
          </a:p>
          <a:p>
            <a:r>
              <a:rPr lang="en-GB" dirty="0">
                <a:latin typeface="+mn-lt"/>
              </a:rPr>
              <a:t>Bright girls, especially those from lower income families, are a target group for raising attainment and engagement in Science. Historically, research shows that these subgroups are more reluctant to pursue a study of Science</a:t>
            </a:r>
          </a:p>
          <a:p>
            <a:r>
              <a:rPr lang="en-GB" dirty="0">
                <a:latin typeface="+mn-lt"/>
              </a:rPr>
              <a:t>Over the years I have been at WBS, many families have raised concerns that their bright children have not been pushed enough – the Academic Route offers an opportunity for our most able children to put themselves outside of their comfort zones, something many are not used to</a:t>
            </a:r>
          </a:p>
          <a:p>
            <a:r>
              <a:rPr lang="en-GB" dirty="0">
                <a:latin typeface="+mn-lt"/>
              </a:rPr>
              <a:t>The Triple Science group will be, in old fashioned terms, a top set – the environment will be nurturing and aspirational, and will take into account the gaps in learning from KS3</a:t>
            </a:r>
          </a:p>
          <a:p>
            <a:r>
              <a:rPr lang="en-GB" dirty="0">
                <a:latin typeface="+mn-lt"/>
              </a:rPr>
              <a:t>We will be running Summer top up Science classes for students who have chosen the Academic Route but lack confidence or enjoyment in Science to give them a boost</a:t>
            </a:r>
          </a:p>
          <a:p>
            <a:r>
              <a:rPr lang="en-GB" dirty="0">
                <a:latin typeface="+mn-lt"/>
              </a:rPr>
              <a:t>The additional teaching time in Science will be used to promote a love of Science by including a more practical element</a:t>
            </a:r>
          </a:p>
          <a:p>
            <a:r>
              <a:rPr lang="en-GB" dirty="0">
                <a:latin typeface="+mn-lt"/>
              </a:rPr>
              <a:t>Students who take 8 GCSEs can still get into Russell universities. Students who take Double Science can still study Medicine at University if their grades are good enough</a:t>
            </a:r>
          </a:p>
          <a:p>
            <a:endParaRPr lang="en-GB" dirty="0"/>
          </a:p>
        </p:txBody>
      </p:sp>
      <p:pic>
        <p:nvPicPr>
          <p:cNvPr id="5" name="Recorded Sound">
            <a:hlinkClick r:id="" action="ppaction://media"/>
            <a:extLst>
              <a:ext uri="{FF2B5EF4-FFF2-40B4-BE49-F238E27FC236}">
                <a16:creationId xmlns:a16="http://schemas.microsoft.com/office/drawing/2014/main" id="{3463A93D-7620-4698-9695-16C9A4FAC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8580" y="513125"/>
            <a:ext cx="1036229" cy="1036229"/>
          </a:xfrm>
          <a:prstGeom prst="rect">
            <a:avLst/>
          </a:prstGeom>
        </p:spPr>
      </p:pic>
    </p:spTree>
    <p:extLst>
      <p:ext uri="{BB962C8B-B14F-4D97-AF65-F5344CB8AC3E}">
        <p14:creationId xmlns:p14="http://schemas.microsoft.com/office/powerpoint/2010/main" val="374746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0" y="724770"/>
            <a:ext cx="12192000" cy="13111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t>‘Healthy Body, Healthy Mind’</a:t>
            </a:r>
            <a:br>
              <a:rPr lang="en-GB" sz="4400" b="1" dirty="0"/>
            </a:br>
            <a:r>
              <a:rPr lang="en-GB" sz="4400" b="1" dirty="0"/>
              <a:t>Why is this the right vision for WBS?</a:t>
            </a:r>
            <a:endParaRPr kumimoji="0" lang="en-GB"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D8BBB2-9C78-4AAA-A0E0-4E5332C21BED}"/>
              </a:ext>
            </a:extLst>
          </p:cNvPr>
          <p:cNvSpPr txBox="1"/>
          <p:nvPr/>
        </p:nvSpPr>
        <p:spPr>
          <a:xfrm>
            <a:off x="838200" y="2035898"/>
            <a:ext cx="11023600" cy="1900007"/>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Olympic heritage that should be our unique selling point (USP)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Only Coubertin School in the UK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Outstanding sporting facilities (that the Headteacher is fighting hard to save, maintain and improve for the school and community)</a:t>
            </a:r>
          </a:p>
        </p:txBody>
      </p:sp>
      <p:pic>
        <p:nvPicPr>
          <p:cNvPr id="7" name="Picture 6">
            <a:extLst>
              <a:ext uri="{FF2B5EF4-FFF2-40B4-BE49-F238E27FC236}">
                <a16:creationId xmlns:a16="http://schemas.microsoft.com/office/drawing/2014/main" id="{A8812FAF-A2EB-44FE-ABBC-12BDD1A82799}"/>
              </a:ext>
            </a:extLst>
          </p:cNvPr>
          <p:cNvPicPr>
            <a:picLocks noChangeAspect="1"/>
          </p:cNvPicPr>
          <p:nvPr/>
        </p:nvPicPr>
        <p:blipFill>
          <a:blip r:embed="rId5"/>
          <a:stretch>
            <a:fillRect/>
          </a:stretch>
        </p:blipFill>
        <p:spPr>
          <a:xfrm>
            <a:off x="3614673" y="3935905"/>
            <a:ext cx="4602227" cy="2224728"/>
          </a:xfrm>
          <a:prstGeom prst="rect">
            <a:avLst/>
          </a:prstGeom>
        </p:spPr>
      </p:pic>
      <p:pic>
        <p:nvPicPr>
          <p:cNvPr id="8" name="Recorded Sound">
            <a:hlinkClick r:id="" action="ppaction://media"/>
            <a:extLst>
              <a:ext uri="{FF2B5EF4-FFF2-40B4-BE49-F238E27FC236}">
                <a16:creationId xmlns:a16="http://schemas.microsoft.com/office/drawing/2014/main" id="{8C8E8A8B-C329-4F6C-A44B-2D4DC228ED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2757" y="724770"/>
            <a:ext cx="1190911" cy="1190911"/>
          </a:xfrm>
          <a:prstGeom prst="rect">
            <a:avLst/>
          </a:prstGeom>
        </p:spPr>
      </p:pic>
    </p:spTree>
    <p:extLst>
      <p:ext uri="{BB962C8B-B14F-4D97-AF65-F5344CB8AC3E}">
        <p14:creationId xmlns:p14="http://schemas.microsoft.com/office/powerpoint/2010/main" val="18436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0" y="724770"/>
            <a:ext cx="12192000"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t>Mental Health crisis in young people</a:t>
            </a:r>
            <a:endPar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D8BBB2-9C78-4AAA-A0E0-4E5332C21BED}"/>
              </a:ext>
            </a:extLst>
          </p:cNvPr>
          <p:cNvSpPr txBox="1"/>
          <p:nvPr/>
        </p:nvSpPr>
        <p:spPr>
          <a:xfrm>
            <a:off x="413923" y="1837558"/>
            <a:ext cx="7438172" cy="3978012"/>
          </a:xfrm>
          <a:prstGeom prst="rect">
            <a:avLst/>
          </a:prstGeom>
          <a:noFill/>
        </p:spPr>
        <p:txBody>
          <a:bodyPr wrap="square" rtlCol="0">
            <a:spAutoFit/>
          </a:bodyPr>
          <a:lstStyle/>
          <a:p>
            <a:pPr algn="l">
              <a:buFont typeface="Arial" panose="020B0604020202020204" pitchFamily="34" charset="0"/>
              <a:buChar char="•"/>
            </a:pPr>
            <a:r>
              <a:rPr lang="en-GB" sz="2200" i="0" dirty="0">
                <a:effectLst/>
              </a:rPr>
              <a:t>Globally, one in seven 10-19-year-olds experiences a mental disorder</a:t>
            </a:r>
          </a:p>
          <a:p>
            <a:pPr algn="l"/>
            <a:endParaRPr lang="en-GB" sz="1050" i="0" dirty="0">
              <a:effectLst/>
            </a:endParaRPr>
          </a:p>
          <a:p>
            <a:pPr algn="l">
              <a:buFont typeface="Arial" panose="020B0604020202020204" pitchFamily="34" charset="0"/>
              <a:buChar char="•"/>
            </a:pPr>
            <a:r>
              <a:rPr lang="en-GB" sz="2200" i="0" dirty="0">
                <a:effectLst/>
              </a:rPr>
              <a:t>Depression, anxiety and behavioural disorders are among the leading causes of illness and disability among adolescents</a:t>
            </a:r>
          </a:p>
          <a:p>
            <a:pPr algn="l"/>
            <a:endParaRPr lang="en-GB" sz="1000" i="0" dirty="0">
              <a:effectLst/>
            </a:endParaRPr>
          </a:p>
          <a:p>
            <a:pPr algn="l">
              <a:buFont typeface="Arial" panose="020B0604020202020204" pitchFamily="34" charset="0"/>
              <a:buChar char="•"/>
            </a:pPr>
            <a:r>
              <a:rPr lang="en-GB" sz="2200" i="0" dirty="0">
                <a:effectLst/>
              </a:rPr>
              <a:t>The consequences of failing to address adolescent mental health conditions extend to adulthood, impairing both physical and mental health and limiting opportunities to lead fulfilling lives as adults</a:t>
            </a:r>
          </a:p>
          <a:p>
            <a:pPr algn="l"/>
            <a:endParaRPr lang="en-GB" sz="1000" i="0" dirty="0">
              <a:effectLst/>
            </a:endParaRPr>
          </a:p>
          <a:p>
            <a:pPr algn="l">
              <a:buFont typeface="Arial" panose="020B0604020202020204" pitchFamily="34" charset="0"/>
              <a:buChar char="•"/>
            </a:pPr>
            <a:r>
              <a:rPr lang="en-GB" sz="2200" b="0" i="0" dirty="0">
                <a:effectLst/>
              </a:rPr>
              <a:t>8 to 11% of children and adolescents suffer from anxiety that affects their ability to get on with their lives.</a:t>
            </a:r>
            <a:endParaRPr lang="en-GB" sz="2200" i="0" dirty="0">
              <a:effectLst/>
            </a:endParaRPr>
          </a:p>
        </p:txBody>
      </p:sp>
      <p:pic>
        <p:nvPicPr>
          <p:cNvPr id="3" name="Picture 2">
            <a:extLst>
              <a:ext uri="{FF2B5EF4-FFF2-40B4-BE49-F238E27FC236}">
                <a16:creationId xmlns:a16="http://schemas.microsoft.com/office/drawing/2014/main" id="{7AE0BCB4-A493-4073-BF83-B589EDC76196}"/>
              </a:ext>
            </a:extLst>
          </p:cNvPr>
          <p:cNvPicPr>
            <a:picLocks noChangeAspect="1"/>
          </p:cNvPicPr>
          <p:nvPr/>
        </p:nvPicPr>
        <p:blipFill rotWithShape="1">
          <a:blip r:embed="rId5">
            <a:clrChange>
              <a:clrFrom>
                <a:srgbClr val="FFFFFF"/>
              </a:clrFrom>
              <a:clrTo>
                <a:srgbClr val="FFFFFF">
                  <a:alpha val="0"/>
                </a:srgbClr>
              </a:clrTo>
            </a:clrChange>
          </a:blip>
          <a:srcRect t="6117" b="6404"/>
          <a:stretch/>
        </p:blipFill>
        <p:spPr>
          <a:xfrm>
            <a:off x="8895145" y="1648100"/>
            <a:ext cx="2773920" cy="2709275"/>
          </a:xfrm>
          <a:prstGeom prst="rect">
            <a:avLst/>
          </a:prstGeom>
        </p:spPr>
      </p:pic>
      <p:pic>
        <p:nvPicPr>
          <p:cNvPr id="6" name="Picture 5">
            <a:extLst>
              <a:ext uri="{FF2B5EF4-FFF2-40B4-BE49-F238E27FC236}">
                <a16:creationId xmlns:a16="http://schemas.microsoft.com/office/drawing/2014/main" id="{7F7F3A29-0922-4C7F-A0F3-731F4E853D29}"/>
              </a:ext>
            </a:extLst>
          </p:cNvPr>
          <p:cNvPicPr>
            <a:picLocks noChangeAspect="1"/>
          </p:cNvPicPr>
          <p:nvPr/>
        </p:nvPicPr>
        <p:blipFill>
          <a:blip r:embed="rId6"/>
          <a:stretch>
            <a:fillRect/>
          </a:stretch>
        </p:blipFill>
        <p:spPr>
          <a:xfrm>
            <a:off x="9546795" y="4271729"/>
            <a:ext cx="1688738" cy="2017951"/>
          </a:xfrm>
          <a:prstGeom prst="rect">
            <a:avLst/>
          </a:prstGeom>
        </p:spPr>
      </p:pic>
      <p:pic>
        <p:nvPicPr>
          <p:cNvPr id="7" name="Recorded Sound">
            <a:hlinkClick r:id="" action="ppaction://media"/>
            <a:extLst>
              <a:ext uri="{FF2B5EF4-FFF2-40B4-BE49-F238E27FC236}">
                <a16:creationId xmlns:a16="http://schemas.microsoft.com/office/drawing/2014/main" id="{80D46571-DFF4-400F-B208-08CA8FB039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1364" y="660682"/>
            <a:ext cx="987418" cy="987418"/>
          </a:xfrm>
          <a:prstGeom prst="rect">
            <a:avLst/>
          </a:prstGeom>
        </p:spPr>
      </p:pic>
    </p:spTree>
    <p:extLst>
      <p:ext uri="{BB962C8B-B14F-4D97-AF65-F5344CB8AC3E}">
        <p14:creationId xmlns:p14="http://schemas.microsoft.com/office/powerpoint/2010/main" val="27676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5" name="TextBox 4">
            <a:extLst>
              <a:ext uri="{FF2B5EF4-FFF2-40B4-BE49-F238E27FC236}">
                <a16:creationId xmlns:a16="http://schemas.microsoft.com/office/drawing/2014/main" id="{7AD8BBB2-9C78-4AAA-A0E0-4E5332C21BED}"/>
              </a:ext>
            </a:extLst>
          </p:cNvPr>
          <p:cNvSpPr txBox="1"/>
          <p:nvPr/>
        </p:nvSpPr>
        <p:spPr>
          <a:xfrm>
            <a:off x="413922" y="1837558"/>
            <a:ext cx="11271941" cy="4154984"/>
          </a:xfrm>
          <a:prstGeom prst="rect">
            <a:avLst/>
          </a:prstGeom>
          <a:noFill/>
        </p:spPr>
        <p:txBody>
          <a:bodyPr wrap="square" rtlCol="0">
            <a:sp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Extended screen time has become increasingly normal for young children and teenagers</a:t>
            </a:r>
          </a:p>
          <a:p>
            <a:pPr marL="0" marR="0" lvl="0" indent="0" algn="l" defTabSz="914400" rtl="0" eaLnBrk="1" fontAlgn="auto" latinLnBrk="0" hangingPunct="1">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Research suggests a 52% increase in children’s screen time between 2020 and 2022, and that nearly 25% of children and young people use their smartphones in a way that is consistent with a behavioural addiction</a:t>
            </a:r>
          </a:p>
          <a:p>
            <a:pPr marL="0" marR="0" lvl="0" indent="0" algn="l" defTabSz="914400" rtl="0" eaLnBrk="1" fontAlgn="auto" latinLnBrk="0" hangingPunct="1">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Screen use has been found to start as early as six months of age. One in five children aged between three and four years old have their own mobile phone</a:t>
            </a:r>
          </a:p>
          <a:p>
            <a:pPr marL="0" marR="0" lvl="0" indent="0" algn="l" defTabSz="914400" rtl="0" eaLnBrk="1" fontAlgn="auto" latinLnBrk="0" hangingPunct="1">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Children in care, care leavers, young carers, children experiencing poverty and children with additional needs are more susceptible to online harms</a:t>
            </a:r>
          </a:p>
        </p:txBody>
      </p:sp>
      <p:pic>
        <p:nvPicPr>
          <p:cNvPr id="7" name="Picture 6">
            <a:extLst>
              <a:ext uri="{FF2B5EF4-FFF2-40B4-BE49-F238E27FC236}">
                <a16:creationId xmlns:a16="http://schemas.microsoft.com/office/drawing/2014/main" id="{DFA7D61A-F97D-4A9A-8CDC-EC2647D20F89}"/>
              </a:ext>
            </a:extLst>
          </p:cNvPr>
          <p:cNvPicPr>
            <a:picLocks noChangeAspect="1"/>
          </p:cNvPicPr>
          <p:nvPr/>
        </p:nvPicPr>
        <p:blipFill rotWithShape="1">
          <a:blip r:embed="rId5"/>
          <a:srcRect t="19407" b="15886"/>
          <a:stretch/>
        </p:blipFill>
        <p:spPr>
          <a:xfrm>
            <a:off x="539713" y="724770"/>
            <a:ext cx="2353260" cy="856046"/>
          </a:xfrm>
          <a:prstGeom prst="rect">
            <a:avLst/>
          </a:prstGeom>
        </p:spPr>
      </p:pic>
      <p:pic>
        <p:nvPicPr>
          <p:cNvPr id="8" name="Picture 7">
            <a:extLst>
              <a:ext uri="{FF2B5EF4-FFF2-40B4-BE49-F238E27FC236}">
                <a16:creationId xmlns:a16="http://schemas.microsoft.com/office/drawing/2014/main" id="{822C6733-414B-4F0D-9745-2E85163ADD96}"/>
              </a:ext>
            </a:extLst>
          </p:cNvPr>
          <p:cNvPicPr>
            <a:picLocks noChangeAspect="1"/>
          </p:cNvPicPr>
          <p:nvPr/>
        </p:nvPicPr>
        <p:blipFill>
          <a:blip r:embed="rId6"/>
          <a:stretch>
            <a:fillRect/>
          </a:stretch>
        </p:blipFill>
        <p:spPr>
          <a:xfrm>
            <a:off x="4019676" y="685314"/>
            <a:ext cx="7334124" cy="1152244"/>
          </a:xfrm>
          <a:prstGeom prst="rect">
            <a:avLst/>
          </a:prstGeom>
        </p:spPr>
      </p:pic>
      <p:pic>
        <p:nvPicPr>
          <p:cNvPr id="6" name="Recorded Sound">
            <a:hlinkClick r:id="" action="ppaction://media"/>
            <a:extLst>
              <a:ext uri="{FF2B5EF4-FFF2-40B4-BE49-F238E27FC236}">
                <a16:creationId xmlns:a16="http://schemas.microsoft.com/office/drawing/2014/main" id="{60D3F7E1-F0DB-4336-9366-299FE7AB38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5568" y="685314"/>
            <a:ext cx="1216463" cy="1216463"/>
          </a:xfrm>
          <a:prstGeom prst="rect">
            <a:avLst/>
          </a:prstGeom>
        </p:spPr>
      </p:pic>
    </p:spTree>
    <p:extLst>
      <p:ext uri="{BB962C8B-B14F-4D97-AF65-F5344CB8AC3E}">
        <p14:creationId xmlns:p14="http://schemas.microsoft.com/office/powerpoint/2010/main" val="37656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pic>
        <p:nvPicPr>
          <p:cNvPr id="3" name="Picture 2">
            <a:extLst>
              <a:ext uri="{FF2B5EF4-FFF2-40B4-BE49-F238E27FC236}">
                <a16:creationId xmlns:a16="http://schemas.microsoft.com/office/drawing/2014/main" id="{F2666ABA-9D29-41D1-A239-6A2474CA81F1}"/>
              </a:ext>
            </a:extLst>
          </p:cNvPr>
          <p:cNvPicPr>
            <a:picLocks noChangeAspect="1"/>
          </p:cNvPicPr>
          <p:nvPr/>
        </p:nvPicPr>
        <p:blipFill>
          <a:blip r:embed="rId5"/>
          <a:stretch>
            <a:fillRect/>
          </a:stretch>
        </p:blipFill>
        <p:spPr>
          <a:xfrm>
            <a:off x="336958" y="739517"/>
            <a:ext cx="2497122" cy="1402742"/>
          </a:xfrm>
          <a:prstGeom prst="rect">
            <a:avLst/>
          </a:prstGeom>
        </p:spPr>
      </p:pic>
      <p:pic>
        <p:nvPicPr>
          <p:cNvPr id="4" name="Picture 3">
            <a:extLst>
              <a:ext uri="{FF2B5EF4-FFF2-40B4-BE49-F238E27FC236}">
                <a16:creationId xmlns:a16="http://schemas.microsoft.com/office/drawing/2014/main" id="{96242BDB-CE67-42AC-AB1B-E2BA54021910}"/>
              </a:ext>
            </a:extLst>
          </p:cNvPr>
          <p:cNvPicPr>
            <a:picLocks noChangeAspect="1"/>
          </p:cNvPicPr>
          <p:nvPr/>
        </p:nvPicPr>
        <p:blipFill>
          <a:blip r:embed="rId6"/>
          <a:stretch>
            <a:fillRect/>
          </a:stretch>
        </p:blipFill>
        <p:spPr>
          <a:xfrm>
            <a:off x="8128932" y="685314"/>
            <a:ext cx="3224868" cy="1744761"/>
          </a:xfrm>
          <a:prstGeom prst="rect">
            <a:avLst/>
          </a:prstGeom>
        </p:spPr>
      </p:pic>
      <p:sp>
        <p:nvSpPr>
          <p:cNvPr id="12" name="TextBox 11">
            <a:extLst>
              <a:ext uri="{FF2B5EF4-FFF2-40B4-BE49-F238E27FC236}">
                <a16:creationId xmlns:a16="http://schemas.microsoft.com/office/drawing/2014/main" id="{BFC7551F-BA22-4EAF-9EE6-BA8554872CE4}"/>
              </a:ext>
            </a:extLst>
          </p:cNvPr>
          <p:cNvSpPr txBox="1"/>
          <p:nvPr/>
        </p:nvSpPr>
        <p:spPr>
          <a:xfrm>
            <a:off x="2834080" y="742472"/>
            <a:ext cx="3784834" cy="1384995"/>
          </a:xfrm>
          <a:prstGeom prst="rect">
            <a:avLst/>
          </a:prstGeom>
          <a:solidFill>
            <a:srgbClr val="F0F4F5"/>
          </a:solidFill>
        </p:spPr>
        <p:txBody>
          <a:bodyPr wrap="square" rtlCol="0">
            <a:spAutoFit/>
          </a:bodyPr>
          <a:lstStyle/>
          <a:p>
            <a:r>
              <a:rPr lang="en-GB" sz="2800" b="1" dirty="0"/>
              <a:t>Physical activity guidelines for children and young people</a:t>
            </a:r>
          </a:p>
        </p:txBody>
      </p:sp>
      <p:sp>
        <p:nvSpPr>
          <p:cNvPr id="15" name="TextBox 14">
            <a:extLst>
              <a:ext uri="{FF2B5EF4-FFF2-40B4-BE49-F238E27FC236}">
                <a16:creationId xmlns:a16="http://schemas.microsoft.com/office/drawing/2014/main" id="{DD594201-0DD6-4222-BC5D-DA810719861B}"/>
              </a:ext>
            </a:extLst>
          </p:cNvPr>
          <p:cNvSpPr txBox="1"/>
          <p:nvPr/>
        </p:nvSpPr>
        <p:spPr>
          <a:xfrm>
            <a:off x="336958" y="2142259"/>
            <a:ext cx="6281956" cy="646331"/>
          </a:xfrm>
          <a:prstGeom prst="rect">
            <a:avLst/>
          </a:prstGeom>
          <a:solidFill>
            <a:srgbClr val="F0F4F5"/>
          </a:solidFill>
        </p:spPr>
        <p:txBody>
          <a:bodyPr wrap="square" rtlCol="0">
            <a:spAutoFit/>
          </a:bodyPr>
          <a:lstStyle/>
          <a:p>
            <a:r>
              <a:rPr lang="en-GB" b="1" dirty="0"/>
              <a:t>How much physical activity should children and young people aged 5 to 18 do to keep healthy?</a:t>
            </a:r>
          </a:p>
        </p:txBody>
      </p:sp>
      <p:sp>
        <p:nvSpPr>
          <p:cNvPr id="16" name="TextBox 15">
            <a:extLst>
              <a:ext uri="{FF2B5EF4-FFF2-40B4-BE49-F238E27FC236}">
                <a16:creationId xmlns:a16="http://schemas.microsoft.com/office/drawing/2014/main" id="{F0CC1A6F-B023-485A-9BAE-E930F5CBA18B}"/>
              </a:ext>
            </a:extLst>
          </p:cNvPr>
          <p:cNvSpPr txBox="1"/>
          <p:nvPr/>
        </p:nvSpPr>
        <p:spPr>
          <a:xfrm>
            <a:off x="336958" y="2788590"/>
            <a:ext cx="6281956" cy="3216265"/>
          </a:xfrm>
          <a:prstGeom prst="rect">
            <a:avLst/>
          </a:prstGeom>
          <a:noFill/>
        </p:spPr>
        <p:txBody>
          <a:bodyPr wrap="square" rtlCol="0">
            <a:spAutoFit/>
          </a:bodyPr>
          <a:lstStyle/>
          <a:p>
            <a:r>
              <a:rPr lang="en-GB" sz="1500" dirty="0"/>
              <a:t>Children and young people need to do 2 types of physical activity each week:</a:t>
            </a:r>
          </a:p>
          <a:p>
            <a:endParaRPr lang="en-GB" sz="1000" dirty="0"/>
          </a:p>
          <a:p>
            <a:pPr marL="285750" indent="-285750">
              <a:buFont typeface="Arial" panose="020B0604020202020204" pitchFamily="34" charset="0"/>
              <a:buChar char="•"/>
            </a:pPr>
            <a:r>
              <a:rPr lang="en-GB" sz="1500" dirty="0"/>
              <a:t>Aerobic exercise</a:t>
            </a:r>
          </a:p>
          <a:p>
            <a:endParaRPr lang="en-GB" sz="600" dirty="0"/>
          </a:p>
          <a:p>
            <a:pPr marL="285750" indent="-285750">
              <a:buFont typeface="Arial" panose="020B0604020202020204" pitchFamily="34" charset="0"/>
              <a:buChar char="•"/>
            </a:pPr>
            <a:r>
              <a:rPr lang="en-GB" sz="1500" dirty="0"/>
              <a:t>Exercises to strengthen their muscles and bones</a:t>
            </a:r>
          </a:p>
          <a:p>
            <a:endParaRPr lang="en-GB" sz="1500" dirty="0"/>
          </a:p>
          <a:p>
            <a:r>
              <a:rPr lang="en-GB" sz="1500" dirty="0"/>
              <a:t>Children and young people aged 5 to 18 should:</a:t>
            </a:r>
          </a:p>
          <a:p>
            <a:endParaRPr lang="en-GB" sz="1000" dirty="0"/>
          </a:p>
          <a:p>
            <a:pPr marL="285750" indent="-285750">
              <a:buFont typeface="Arial" panose="020B0604020202020204" pitchFamily="34" charset="0"/>
              <a:buChar char="•"/>
            </a:pPr>
            <a:r>
              <a:rPr lang="en-GB" sz="1500" dirty="0"/>
              <a:t>Aim for an average of at lest 60 minutes of moderate of vigorous intensity physical activity a day across a week</a:t>
            </a:r>
          </a:p>
          <a:p>
            <a:endParaRPr lang="en-GB" sz="600" dirty="0"/>
          </a:p>
          <a:p>
            <a:pPr marL="285750" indent="-285750">
              <a:buFont typeface="Arial" panose="020B0604020202020204" pitchFamily="34" charset="0"/>
              <a:buChar char="•"/>
            </a:pPr>
            <a:r>
              <a:rPr lang="en-GB" sz="1500" dirty="0"/>
              <a:t>Take part in a variety of types and intensities of physical activity across the week to develop movement skills, muscles and bones</a:t>
            </a:r>
          </a:p>
          <a:p>
            <a:endParaRPr lang="en-GB" sz="600" dirty="0"/>
          </a:p>
          <a:p>
            <a:pPr marL="285750" indent="-285750">
              <a:buFont typeface="Arial" panose="020B0604020202020204" pitchFamily="34" charset="0"/>
              <a:buChar char="•"/>
            </a:pPr>
            <a:r>
              <a:rPr lang="en-GB" sz="1500" dirty="0"/>
              <a:t>Reduce the time spent sitting or lying down and break up long periods of not moving with some activity. Aim to spread activity throughout the day</a:t>
            </a:r>
          </a:p>
        </p:txBody>
      </p:sp>
      <p:sp>
        <p:nvSpPr>
          <p:cNvPr id="17" name="TextBox 16">
            <a:extLst>
              <a:ext uri="{FF2B5EF4-FFF2-40B4-BE49-F238E27FC236}">
                <a16:creationId xmlns:a16="http://schemas.microsoft.com/office/drawing/2014/main" id="{49B595F2-5CBE-4CCB-8E2D-836C2012D86E}"/>
              </a:ext>
            </a:extLst>
          </p:cNvPr>
          <p:cNvSpPr txBox="1"/>
          <p:nvPr/>
        </p:nvSpPr>
        <p:spPr>
          <a:xfrm>
            <a:off x="7273254" y="2788590"/>
            <a:ext cx="4581788" cy="2585323"/>
          </a:xfrm>
          <a:prstGeom prst="rect">
            <a:avLst/>
          </a:prstGeom>
          <a:noFill/>
        </p:spPr>
        <p:txBody>
          <a:bodyPr wrap="square" rtlCol="0">
            <a:spAutoFit/>
          </a:bodyPr>
          <a:lstStyle/>
          <a:p>
            <a:r>
              <a:rPr lang="en-GB" dirty="0"/>
              <a:t>Only about 1 in 4 high school students get the recommended hour a day of physical activity, according to statistics from American Heart Association. Screen time is partially to blame, along with declining physical education programs in school, experts say. Teens are missing out on the health benefits, which range from a stronger heart to better mental health</a:t>
            </a:r>
          </a:p>
        </p:txBody>
      </p:sp>
      <p:pic>
        <p:nvPicPr>
          <p:cNvPr id="9" name="Recorded Sound">
            <a:hlinkClick r:id="" action="ppaction://media"/>
            <a:extLst>
              <a:ext uri="{FF2B5EF4-FFF2-40B4-BE49-F238E27FC236}">
                <a16:creationId xmlns:a16="http://schemas.microsoft.com/office/drawing/2014/main" id="{35C01412-9055-4A9C-8938-957BCE571B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6847" y="535312"/>
            <a:ext cx="1216919" cy="1216919"/>
          </a:xfrm>
          <a:prstGeom prst="rect">
            <a:avLst/>
          </a:prstGeom>
        </p:spPr>
      </p:pic>
    </p:spTree>
    <p:extLst>
      <p:ext uri="{BB962C8B-B14F-4D97-AF65-F5344CB8AC3E}">
        <p14:creationId xmlns:p14="http://schemas.microsoft.com/office/powerpoint/2010/main" val="15439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0" y="724770"/>
            <a:ext cx="12192000" cy="9233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dirty="0"/>
              <a:t>  </a:t>
            </a:r>
            <a:r>
              <a:rPr lang="en-GB" sz="4400" b="1" dirty="0"/>
              <a:t>Health Survey for England 2022</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D8BBB2-9C78-4AAA-A0E0-4E5332C21BED}"/>
              </a:ext>
            </a:extLst>
          </p:cNvPr>
          <p:cNvSpPr txBox="1"/>
          <p:nvPr/>
        </p:nvSpPr>
        <p:spPr>
          <a:xfrm>
            <a:off x="496910" y="2265397"/>
            <a:ext cx="8637798" cy="2616101"/>
          </a:xfrm>
          <a:prstGeom prst="rect">
            <a:avLst/>
          </a:prstGeom>
          <a:noFill/>
        </p:spPr>
        <p:txBody>
          <a:bodyPr wrap="square" rtlCol="0">
            <a:spAutoFit/>
          </a:bodyPr>
          <a:lstStyle/>
          <a:p>
            <a:pPr algn="l"/>
            <a:r>
              <a:rPr lang="en-GB" sz="3200" b="1" i="0" dirty="0">
                <a:effectLst/>
              </a:rPr>
              <a:t>Key Findings</a:t>
            </a:r>
          </a:p>
          <a:p>
            <a:pPr algn="l"/>
            <a:endParaRPr lang="en-GB" sz="2200" dirty="0"/>
          </a:p>
          <a:p>
            <a:pPr marL="342900" indent="-342900" algn="l">
              <a:buFont typeface="Arial" panose="020B0604020202020204" pitchFamily="34" charset="0"/>
              <a:buChar char="•"/>
            </a:pPr>
            <a:r>
              <a:rPr lang="en-GB" sz="2200" i="0" dirty="0">
                <a:effectLst/>
              </a:rPr>
              <a:t>Among children aged 2 to 15, the prevalence of obesity was 15%, the prevalence of overweight (including obesity) was 27%</a:t>
            </a:r>
          </a:p>
          <a:p>
            <a:pPr algn="l"/>
            <a:endParaRPr lang="en-GB" sz="2200" i="0" dirty="0">
              <a:effectLst/>
            </a:endParaRPr>
          </a:p>
          <a:p>
            <a:pPr marL="342900" indent="-342900" algn="l">
              <a:buFont typeface="Arial" panose="020B0604020202020204" pitchFamily="34" charset="0"/>
              <a:buChar char="•"/>
            </a:pPr>
            <a:r>
              <a:rPr lang="en-GB" sz="2200" dirty="0"/>
              <a:t>21% of children aged 8-15 were trying to lose weight, while 5% were trying to gain weight</a:t>
            </a:r>
            <a:endParaRPr lang="en-GB" sz="2200" i="0" dirty="0">
              <a:effectLst/>
            </a:endParaRPr>
          </a:p>
        </p:txBody>
      </p:sp>
      <p:pic>
        <p:nvPicPr>
          <p:cNvPr id="7" name="Picture 6">
            <a:extLst>
              <a:ext uri="{FF2B5EF4-FFF2-40B4-BE49-F238E27FC236}">
                <a16:creationId xmlns:a16="http://schemas.microsoft.com/office/drawing/2014/main" id="{B8D21EF8-764B-4444-9BB1-5D9FB46F91F9}"/>
              </a:ext>
            </a:extLst>
          </p:cNvPr>
          <p:cNvPicPr>
            <a:picLocks noChangeAspect="1"/>
          </p:cNvPicPr>
          <p:nvPr/>
        </p:nvPicPr>
        <p:blipFill>
          <a:blip r:embed="rId3"/>
          <a:stretch>
            <a:fillRect/>
          </a:stretch>
        </p:blipFill>
        <p:spPr>
          <a:xfrm>
            <a:off x="9171127" y="4626103"/>
            <a:ext cx="2523963" cy="1414395"/>
          </a:xfrm>
          <a:prstGeom prst="rect">
            <a:avLst/>
          </a:prstGeom>
        </p:spPr>
      </p:pic>
    </p:spTree>
    <p:extLst>
      <p:ext uri="{BB962C8B-B14F-4D97-AF65-F5344CB8AC3E}">
        <p14:creationId xmlns:p14="http://schemas.microsoft.com/office/powerpoint/2010/main" val="2743346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0" y="724770"/>
            <a:ext cx="12192000" cy="923330"/>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dirty="0"/>
              <a:t>  </a:t>
            </a:r>
            <a:r>
              <a:rPr lang="en-GB" sz="4000" b="1" dirty="0"/>
              <a:t>Outside play</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D8BBB2-9C78-4AAA-A0E0-4E5332C21BED}"/>
              </a:ext>
            </a:extLst>
          </p:cNvPr>
          <p:cNvSpPr txBox="1"/>
          <p:nvPr/>
        </p:nvSpPr>
        <p:spPr>
          <a:xfrm>
            <a:off x="496910" y="1668147"/>
            <a:ext cx="8194084" cy="3785652"/>
          </a:xfrm>
          <a:prstGeom prst="rect">
            <a:avLst/>
          </a:prstGeom>
          <a:noFill/>
        </p:spPr>
        <p:txBody>
          <a:bodyPr wrap="square" rtlCol="0">
            <a:spAutoFit/>
          </a:bodyPr>
          <a:lstStyle/>
          <a:p>
            <a:pPr algn="l"/>
            <a:r>
              <a:rPr lang="en-GB" sz="2400" i="0" dirty="0">
                <a:effectLst/>
              </a:rPr>
              <a:t>Just 27% of children say they regularly play outside their homes, compared to 71% of the baby boomer generation</a:t>
            </a:r>
          </a:p>
          <a:p>
            <a:pPr algn="l"/>
            <a:endParaRPr lang="en-GB" sz="2400" dirty="0"/>
          </a:p>
          <a:p>
            <a:pPr algn="l"/>
            <a:r>
              <a:rPr lang="en-GB" sz="2400" i="0" dirty="0">
                <a:effectLst/>
              </a:rPr>
              <a:t>One in four children who took part in the survey said they had been told to stop playing in the street of local area either by their parents or neighbours and 30 percent said they had been told to stop making a noise outside</a:t>
            </a:r>
          </a:p>
          <a:p>
            <a:pPr algn="l"/>
            <a:endParaRPr lang="en-GB" sz="2400" i="0" dirty="0">
              <a:effectLst/>
            </a:endParaRPr>
          </a:p>
          <a:p>
            <a:pPr algn="l"/>
            <a:r>
              <a:rPr lang="en-GB" sz="2400" dirty="0"/>
              <a:t>According to a 2016 survey, 75% of children in the UK are getting less time outside than prison inmates</a:t>
            </a:r>
            <a:endParaRPr lang="en-GB" sz="2400" i="0" dirty="0">
              <a:effectLst/>
            </a:endParaRPr>
          </a:p>
        </p:txBody>
      </p:sp>
      <p:pic>
        <p:nvPicPr>
          <p:cNvPr id="3" name="Picture 2">
            <a:extLst>
              <a:ext uri="{FF2B5EF4-FFF2-40B4-BE49-F238E27FC236}">
                <a16:creationId xmlns:a16="http://schemas.microsoft.com/office/drawing/2014/main" id="{7F74FF5F-A381-42B5-B56A-472D012464C1}"/>
              </a:ext>
            </a:extLst>
          </p:cNvPr>
          <p:cNvPicPr>
            <a:picLocks noChangeAspect="1"/>
          </p:cNvPicPr>
          <p:nvPr/>
        </p:nvPicPr>
        <p:blipFill rotWithShape="1">
          <a:blip r:embed="rId5"/>
          <a:srcRect t="6860" b="4526"/>
          <a:stretch/>
        </p:blipFill>
        <p:spPr>
          <a:xfrm>
            <a:off x="9134708" y="744817"/>
            <a:ext cx="2834886" cy="2598511"/>
          </a:xfrm>
          <a:prstGeom prst="rect">
            <a:avLst/>
          </a:prstGeom>
        </p:spPr>
      </p:pic>
      <p:pic>
        <p:nvPicPr>
          <p:cNvPr id="6" name="Picture 5">
            <a:extLst>
              <a:ext uri="{FF2B5EF4-FFF2-40B4-BE49-F238E27FC236}">
                <a16:creationId xmlns:a16="http://schemas.microsoft.com/office/drawing/2014/main" id="{304CDBB4-788D-4B04-A0BA-5BEB0B4B6FA7}"/>
              </a:ext>
            </a:extLst>
          </p:cNvPr>
          <p:cNvPicPr>
            <a:picLocks noChangeAspect="1"/>
          </p:cNvPicPr>
          <p:nvPr/>
        </p:nvPicPr>
        <p:blipFill>
          <a:blip r:embed="rId6"/>
          <a:stretch>
            <a:fillRect/>
          </a:stretch>
        </p:blipFill>
        <p:spPr>
          <a:xfrm>
            <a:off x="9689492" y="3343328"/>
            <a:ext cx="2280102" cy="2731245"/>
          </a:xfrm>
          <a:prstGeom prst="rect">
            <a:avLst/>
          </a:prstGeom>
        </p:spPr>
      </p:pic>
      <p:pic>
        <p:nvPicPr>
          <p:cNvPr id="7" name="Recorded Sound">
            <a:hlinkClick r:id="" action="ppaction://media"/>
            <a:extLst>
              <a:ext uri="{FF2B5EF4-FFF2-40B4-BE49-F238E27FC236}">
                <a16:creationId xmlns:a16="http://schemas.microsoft.com/office/drawing/2014/main" id="{C64394E3-1E13-4C75-9135-11A487571C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4874" y="555359"/>
            <a:ext cx="955923" cy="955923"/>
          </a:xfrm>
          <a:prstGeom prst="rect">
            <a:avLst/>
          </a:prstGeom>
        </p:spPr>
      </p:pic>
    </p:spTree>
    <p:extLst>
      <p:ext uri="{BB962C8B-B14F-4D97-AF65-F5344CB8AC3E}">
        <p14:creationId xmlns:p14="http://schemas.microsoft.com/office/powerpoint/2010/main" val="4581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0" y="724770"/>
            <a:ext cx="12192000" cy="923330"/>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dirty="0"/>
              <a:t>  </a:t>
            </a:r>
            <a:r>
              <a:rPr lang="en-GB" sz="4000" b="1" dirty="0"/>
              <a:t>Outside play</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D8BBB2-9C78-4AAA-A0E0-4E5332C21BED}"/>
              </a:ext>
            </a:extLst>
          </p:cNvPr>
          <p:cNvSpPr txBox="1"/>
          <p:nvPr/>
        </p:nvSpPr>
        <p:spPr>
          <a:xfrm>
            <a:off x="496909" y="1668147"/>
            <a:ext cx="11147009" cy="4524315"/>
          </a:xfrm>
          <a:prstGeom prst="rect">
            <a:avLst/>
          </a:prstGeom>
          <a:noFill/>
        </p:spPr>
        <p:txBody>
          <a:bodyPr wrap="square" rtlCol="0">
            <a:spAutoFit/>
          </a:bodyPr>
          <a:lstStyle/>
          <a:p>
            <a:pPr marL="342900" indent="-342900" algn="l">
              <a:buFont typeface="Arial" panose="020B0604020202020204" pitchFamily="34" charset="0"/>
              <a:buChar char="•"/>
            </a:pPr>
            <a:r>
              <a:rPr lang="en-GB" sz="2400" i="0" dirty="0">
                <a:effectLst/>
              </a:rPr>
              <a:t>Helen Dodd, Professor of Child Psychology at University of Exeter, said: “It’s really striking to see this gradual decline in playing out over time. This […] represents a huge change </a:t>
            </a:r>
            <a:r>
              <a:rPr lang="en-GB" sz="2400" dirty="0"/>
              <a:t>to the nature of </a:t>
            </a:r>
            <a:r>
              <a:rPr lang="en-GB" sz="2400" i="0" dirty="0">
                <a:effectLst/>
              </a:rPr>
              <a:t> childhood experiences. It’s logical to expect this to hav</a:t>
            </a:r>
            <a:r>
              <a:rPr lang="en-GB" sz="2400" dirty="0"/>
              <a:t>e consequences for young people’s development. As a society we’re perhaps not taking seriously enough. Some consequences of this reduced level of playing out could be on friendship development, social skills, freedom, independence and negotiation of shared spaces. We are also concerned that these changes to children’s experiences could have an adverse effect on their mental health”</a:t>
            </a:r>
          </a:p>
          <a:p>
            <a:pPr marL="342900" indent="-342900" algn="l">
              <a:buFont typeface="Arial" panose="020B0604020202020204" pitchFamily="34" charset="0"/>
              <a:buChar char="•"/>
            </a:pPr>
            <a:endParaRPr lang="en-GB" sz="2400" i="0" dirty="0">
              <a:effectLst/>
            </a:endParaRPr>
          </a:p>
          <a:p>
            <a:pPr marL="342900" indent="-342900" algn="l">
              <a:buFont typeface="Arial" panose="020B0604020202020204" pitchFamily="34" charset="0"/>
              <a:buChar char="•"/>
            </a:pPr>
            <a:r>
              <a:rPr lang="en-GB" sz="2400" dirty="0"/>
              <a:t>In Balanced and Barefoot: How Unrestricted Outdoor Play Makes for String, Confident and Capable Children, Angela J. Hanscom writes “kids of all ages should get at least three hours of free play outdoors a day”</a:t>
            </a:r>
            <a:endParaRPr lang="en-GB" sz="2400" i="0" dirty="0">
              <a:effectLst/>
            </a:endParaRPr>
          </a:p>
        </p:txBody>
      </p:sp>
    </p:spTree>
    <p:extLst>
      <p:ext uri="{BB962C8B-B14F-4D97-AF65-F5344CB8AC3E}">
        <p14:creationId xmlns:p14="http://schemas.microsoft.com/office/powerpoint/2010/main" val="297462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Futura LT Book"/>
              </a:rPr>
              <a:t>Changes to KS4 Curriculum 2025</a:t>
            </a:r>
            <a:endParaRPr lang="en-GB" dirty="0"/>
          </a:p>
        </p:txBody>
      </p:sp>
      <p:sp>
        <p:nvSpPr>
          <p:cNvPr id="4" name="TextBox 3">
            <a:extLst>
              <a:ext uri="{FF2B5EF4-FFF2-40B4-BE49-F238E27FC236}">
                <a16:creationId xmlns:a16="http://schemas.microsoft.com/office/drawing/2014/main" id="{3C965FD5-273B-4109-A4C7-4320A94E41B1}"/>
              </a:ext>
            </a:extLst>
          </p:cNvPr>
          <p:cNvSpPr txBox="1"/>
          <p:nvPr/>
        </p:nvSpPr>
        <p:spPr>
          <a:xfrm>
            <a:off x="0" y="506919"/>
            <a:ext cx="12192000" cy="1323439"/>
          </a:xfrm>
          <a:prstGeom prst="rect">
            <a:avLst/>
          </a:prstGeom>
          <a:noFill/>
        </p:spPr>
        <p:txBody>
          <a:bodyPr wrap="square" rtlCol="0">
            <a:spAutoFit/>
          </a:bodyPr>
          <a:lstStyle/>
          <a:p>
            <a:pPr marL="0" marR="0" lvl="0" indent="0" algn="ctr" defTabSz="914400" rtl="0" eaLnBrk="1" fontAlgn="auto" latinLnBrk="0" hangingPunct="1">
              <a:spcAft>
                <a:spcPts val="0"/>
              </a:spcAft>
              <a:buClrTx/>
              <a:buSzTx/>
              <a:buFont typeface="Arial" panose="020B0604020202020204" pitchFamily="34" charset="0"/>
              <a:buNone/>
              <a:tabLst/>
              <a:defRPr/>
            </a:pPr>
            <a:r>
              <a:rPr lang="en-GB" sz="4000" b="1" dirty="0"/>
              <a:t>The Children’s People and Nature survey for England, 2022</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6637D20-1FEA-4EA5-B222-E83E91901D65}"/>
              </a:ext>
            </a:extLst>
          </p:cNvPr>
          <p:cNvPicPr>
            <a:picLocks noChangeAspect="1"/>
          </p:cNvPicPr>
          <p:nvPr/>
        </p:nvPicPr>
        <p:blipFill>
          <a:blip r:embed="rId3"/>
          <a:stretch>
            <a:fillRect/>
          </a:stretch>
        </p:blipFill>
        <p:spPr>
          <a:xfrm>
            <a:off x="321543" y="2519796"/>
            <a:ext cx="4669941" cy="3115326"/>
          </a:xfrm>
          <a:prstGeom prst="rect">
            <a:avLst/>
          </a:prstGeom>
        </p:spPr>
      </p:pic>
      <p:pic>
        <p:nvPicPr>
          <p:cNvPr id="6" name="Picture 5">
            <a:extLst>
              <a:ext uri="{FF2B5EF4-FFF2-40B4-BE49-F238E27FC236}">
                <a16:creationId xmlns:a16="http://schemas.microsoft.com/office/drawing/2014/main" id="{F943D7DD-469C-4288-979B-6AC33A1701CB}"/>
              </a:ext>
            </a:extLst>
          </p:cNvPr>
          <p:cNvPicPr>
            <a:picLocks noChangeAspect="1"/>
          </p:cNvPicPr>
          <p:nvPr/>
        </p:nvPicPr>
        <p:blipFill rotWithShape="1">
          <a:blip r:embed="rId4"/>
          <a:srcRect b="86302"/>
          <a:stretch/>
        </p:blipFill>
        <p:spPr>
          <a:xfrm>
            <a:off x="6504334" y="2352484"/>
            <a:ext cx="5651482" cy="679752"/>
          </a:xfrm>
          <a:prstGeom prst="rect">
            <a:avLst/>
          </a:prstGeom>
        </p:spPr>
      </p:pic>
      <p:pic>
        <p:nvPicPr>
          <p:cNvPr id="7" name="Picture 6">
            <a:extLst>
              <a:ext uri="{FF2B5EF4-FFF2-40B4-BE49-F238E27FC236}">
                <a16:creationId xmlns:a16="http://schemas.microsoft.com/office/drawing/2014/main" id="{159BBB8C-6236-440B-A878-2AC17348F3AD}"/>
              </a:ext>
            </a:extLst>
          </p:cNvPr>
          <p:cNvPicPr>
            <a:picLocks noChangeAspect="1"/>
          </p:cNvPicPr>
          <p:nvPr/>
        </p:nvPicPr>
        <p:blipFill rotWithShape="1">
          <a:blip r:embed="rId4"/>
          <a:srcRect l="-148" t="27109" r="148" b="32259"/>
          <a:stretch/>
        </p:blipFill>
        <p:spPr>
          <a:xfrm>
            <a:off x="6504334" y="2832985"/>
            <a:ext cx="5651482" cy="2016423"/>
          </a:xfrm>
          <a:prstGeom prst="rect">
            <a:avLst/>
          </a:prstGeom>
        </p:spPr>
      </p:pic>
      <p:pic>
        <p:nvPicPr>
          <p:cNvPr id="8" name="Picture 7">
            <a:extLst>
              <a:ext uri="{FF2B5EF4-FFF2-40B4-BE49-F238E27FC236}">
                <a16:creationId xmlns:a16="http://schemas.microsoft.com/office/drawing/2014/main" id="{64F8C67D-678E-454E-B482-FBDF46AE8FF6}"/>
              </a:ext>
            </a:extLst>
          </p:cNvPr>
          <p:cNvPicPr>
            <a:picLocks noChangeAspect="1"/>
          </p:cNvPicPr>
          <p:nvPr/>
        </p:nvPicPr>
        <p:blipFill rotWithShape="1">
          <a:blip r:embed="rId4"/>
          <a:srcRect t="81654"/>
          <a:stretch/>
        </p:blipFill>
        <p:spPr>
          <a:xfrm>
            <a:off x="6504334" y="4877801"/>
            <a:ext cx="5651482" cy="910448"/>
          </a:xfrm>
          <a:prstGeom prst="rect">
            <a:avLst/>
          </a:prstGeom>
        </p:spPr>
      </p:pic>
    </p:spTree>
    <p:extLst>
      <p:ext uri="{BB962C8B-B14F-4D97-AF65-F5344CB8AC3E}">
        <p14:creationId xmlns:p14="http://schemas.microsoft.com/office/powerpoint/2010/main" val="4078201130"/>
      </p:ext>
    </p:extLst>
  </p:cSld>
  <p:clrMapOvr>
    <a:masterClrMapping/>
  </p:clrMapOvr>
</p:sld>
</file>

<file path=ppt/theme/theme1.xml><?xml version="1.0" encoding="utf-8"?>
<a:theme xmlns:a="http://schemas.openxmlformats.org/drawingml/2006/main" name="WBS Narr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S Narrow" id="{919F18F1-A563-40ED-A95B-D4F8FAF29061}" vid="{563190FB-0864-4C98-9E11-ACE4778B8F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33CA5121BCC54587646F30DA500375" ma:contentTypeVersion="16" ma:contentTypeDescription="Create a new document." ma:contentTypeScope="" ma:versionID="88e6baa25649d12db4c8d24abc1c8d81">
  <xsd:schema xmlns:xsd="http://www.w3.org/2001/XMLSchema" xmlns:xs="http://www.w3.org/2001/XMLSchema" xmlns:p="http://schemas.microsoft.com/office/2006/metadata/properties" xmlns:ns3="11d4e538-ed9e-498e-9048-36a9a2e513da" xmlns:ns4="c60f9177-6c52-4d18-a69f-9813ae2cc397" targetNamespace="http://schemas.microsoft.com/office/2006/metadata/properties" ma:root="true" ma:fieldsID="f661a4b5b8c8b8f5cbc63f0961b5fcd5" ns3:_="" ns4:_="">
    <xsd:import namespace="11d4e538-ed9e-498e-9048-36a9a2e513da"/>
    <xsd:import namespace="c60f9177-6c52-4d18-a69f-9813ae2cc39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4e538-ed9e-498e-9048-36a9a2e513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_activity" ma:index="16"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0f9177-6c52-4d18-a69f-9813ae2cc39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1d4e538-ed9e-498e-9048-36a9a2e513da" xsi:nil="true"/>
  </documentManagement>
</p:properties>
</file>

<file path=customXml/itemProps1.xml><?xml version="1.0" encoding="utf-8"?>
<ds:datastoreItem xmlns:ds="http://schemas.openxmlformats.org/officeDocument/2006/customXml" ds:itemID="{14E258F9-9A12-4409-B1B7-6C1077393A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d4e538-ed9e-498e-9048-36a9a2e513da"/>
    <ds:schemaRef ds:uri="c60f9177-6c52-4d18-a69f-9813ae2cc3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C3DA7E-687B-4329-AA6E-1A577518A87E}">
  <ds:schemaRefs>
    <ds:schemaRef ds:uri="http://schemas.microsoft.com/sharepoint/v3/contenttype/forms"/>
  </ds:schemaRefs>
</ds:datastoreItem>
</file>

<file path=customXml/itemProps3.xml><?xml version="1.0" encoding="utf-8"?>
<ds:datastoreItem xmlns:ds="http://schemas.openxmlformats.org/officeDocument/2006/customXml" ds:itemID="{EAFA8508-EC8B-4485-9455-91E79DB52993}">
  <ds:schemaRef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purl.org/dc/terms/"/>
    <ds:schemaRef ds:uri="http://purl.org/dc/elements/1.1/"/>
    <ds:schemaRef ds:uri="http://schemas.microsoft.com/office/2006/metadata/properties"/>
    <ds:schemaRef ds:uri="c60f9177-6c52-4d18-a69f-9813ae2cc397"/>
    <ds:schemaRef ds:uri="11d4e538-ed9e-498e-9048-36a9a2e513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WBS Narrow</Template>
  <TotalTime>113</TotalTime>
  <Words>2626</Words>
  <Application>Microsoft Office PowerPoint</Application>
  <PresentationFormat>Widescreen</PresentationFormat>
  <Paragraphs>236</Paragraphs>
  <Slides>19</Slides>
  <Notes>19</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Bahnschrift Light</vt:lpstr>
      <vt:lpstr>Calibri</vt:lpstr>
      <vt:lpstr>Calibri Light</vt:lpstr>
      <vt:lpstr>Century Gothic</vt:lpstr>
      <vt:lpstr>Comic Sans MS</vt:lpstr>
      <vt:lpstr>Futura LT Book</vt:lpstr>
      <vt:lpstr>Quicksand Light</vt:lpstr>
      <vt:lpstr>Wingdings</vt:lpstr>
      <vt:lpstr>WBS Narrow</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lpstr>Changes to KS4 Curriculum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Preferences 2025 - 2027</dc:title>
  <dc:creator>Steve Beard</dc:creator>
  <cp:lastModifiedBy>Toni Ferrans</cp:lastModifiedBy>
  <cp:revision>12</cp:revision>
  <cp:lastPrinted>2025-02-12T08:20:11Z</cp:lastPrinted>
  <dcterms:created xsi:type="dcterms:W3CDTF">2025-02-05T12:01:11Z</dcterms:created>
  <dcterms:modified xsi:type="dcterms:W3CDTF">2025-02-12T08:29:51Z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0x010100F433CA5121BCC54587646F30DA500375</vt:lpwstr>
  </property>
</Properties>
</file>